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2"/>
  </p:notesMasterIdLst>
  <p:sldIdLst>
    <p:sldId id="256" r:id="rId5"/>
    <p:sldId id="303" r:id="rId6"/>
    <p:sldId id="1070" r:id="rId7"/>
    <p:sldId id="1072" r:id="rId8"/>
    <p:sldId id="1071" r:id="rId9"/>
    <p:sldId id="1069" r:id="rId10"/>
    <p:sldId id="1008" r:id="rId11"/>
    <p:sldId id="1065" r:id="rId12"/>
    <p:sldId id="1026" r:id="rId13"/>
    <p:sldId id="1061" r:id="rId14"/>
    <p:sldId id="1059" r:id="rId15"/>
    <p:sldId id="1046" r:id="rId16"/>
    <p:sldId id="1064" r:id="rId17"/>
    <p:sldId id="1067" r:id="rId18"/>
    <p:sldId id="1054" r:id="rId19"/>
    <p:sldId id="1053" r:id="rId20"/>
    <p:sldId id="939" r:id="rId21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Fira Sans Black" panose="020B0604020202020204" charset="0"/>
      <p:bold r:id="rId29"/>
      <p:italic r:id="rId30"/>
      <p:boldItalic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41D83B-071A-015B-64A7-27D6E601EB3C}" v="1" dt="2026-09-30T08:36:02.824"/>
    <p1510:client id="{1D1099C2-58FD-4F65-5F65-70C4ECB910EE}" v="138" dt="2026-09-29T08:03:26.233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171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17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CAB45B5-379B-546E-8A0C-03B617D8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3006F0-27EF-02F0-B689-859BE91506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545DFDD5-58BF-6781-B20E-9D4165C85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6749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261637F-734D-1ECD-CF0A-799B3BAE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6E909A20-8B7B-0717-00BC-EFE8DC1369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912FAF1-66C2-C379-F021-C133EC3E78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669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61EBC74-AFF9-2DC6-D68B-5A918327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1AF69961-76E9-A43F-36FF-72A02BF8F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A14F266-C9F3-333E-C3E7-0B38223E7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30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61E0ED78-75CA-460A-1530-0CC080F2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A997872-A993-C2D4-16BB-A7AD637E6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3ADB529B-CE6D-6532-4371-77B79502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DCCA3181-4613-ED8D-9D65-1632DC6E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CC2814D5-2B1D-CB5D-7286-2005657C8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9F3A5621-A38D-2380-BB65-D3959E7A2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8800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0285EACF-4224-3A86-A266-9B404428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2A1C451-4ADF-1FCB-4796-B3E4A43E7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1162FC1-E7AD-C611-E490-70ACF5E5D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6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cs typeface="Calibri"/>
              </a:rPr>
              <a:t>Centro per l’Impiego di ROZZANO aggiornate al 02/10/2026</a:t>
            </a:r>
            <a:endParaRPr lang="it-IT" sz="2000" dirty="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83D4FC9-93A1-75BA-29EC-60849D88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9EAACAA-C6AA-1AC9-2ED5-906E91B5626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81EC49D-986D-6DC0-7C62-63750130846C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42ECA50-68C6-743E-C0E1-BF53FB7A7BB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Ufficio acquisti</a:t>
            </a:r>
            <a:endParaRPr lang="it-IT" sz="4000" b="1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(ID-110420)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società di installazione di apparecchiature industriali, si occuperà gestione acquisti e materiali, rapporti con i fornitori, contrattazione prezzi e condizioni, registrazioni non conformità, monitoraggio e sollecito delle consegne.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preferibile diploma di perito meccanico,  indispensabili conoscenze informatiche (WORD, EXCEL, posta elettronica) e lingua inglese, capacità organizzative, collaborative, gestione dello stress, precisione e riservatezza completano il profilo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8:00/17:00 o 9:00/18:00 – INDUSTRIA METALMECCANICA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dai € 28.000 ai 35.000 + ticket e welfare aziendale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4A38145-8E8F-F27A-E30C-386817B1498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6EF156A-63FF-9D83-53D6-28CEFE04B4F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3253EF-C20A-4817-2B89-9019BD9CCB32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30D0553D-3B03-45B8-D891-C1E759C506C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CCCF4FE-9424-3A44-A74F-FE4DA52D56F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617C41B-B13C-A787-5CF3-C88DC10A3FA4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9A19CEF9-4D93-E02D-D327-77A14AB8433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5198C3D-14C5-74A9-4F0B-9F7132F969C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1BE5280-15BA-1214-66DE-375B9B5883D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4199E4D-3B5F-22DD-6ADD-8314D73E5406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5632F62-9FC0-0F21-B8B7-5FC1C9F25C7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5F5A0B38-2802-827D-2101-0FD817EEFC2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8EB33D3-0006-1738-AB76-E2CB31D9C0E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B51CAD2-1688-E9A1-9D27-5CFC46702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19FC30F-4A9C-8228-D84D-107355A77C2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594D6B7-DF62-6E26-2548-C3E63E4168E7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6FB52F2-9648-6A12-EA1A-0B590989EF59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Meccanico Gommista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di riparazione e manutenzione autoveicoli, ricerca meccanico riparatore autoveicoli e gommista.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 minimo 1 anno, patente B. 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08:30 12:00 /14:00 18:00 - METALMECCANICA</a:t>
            </a:r>
          </a:p>
          <a:p>
            <a:endParaRPr lang="it-IT" sz="1200" b="1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22.000 per APPRENDISTATO, ma si valutano anche profili c/esperienza  </a:t>
            </a:r>
          </a:p>
          <a:p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A556780-F36D-1C89-635D-C69FF5C4D30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2145F70-761E-0FC9-F2AC-15DCA086DF50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DAA12A5-C4CE-694E-10EB-DEE2FC38E23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C83A3D2-D9A9-E87D-32A8-5103EE79800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9D1FA64-A631-9319-5148-FE62C83D3AFF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86C048B-C65D-DCC5-16D0-FCCF1AC36BD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C98CABC-9AB9-11B4-68F5-7B8AB44BE76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4428321-DEF5-4681-809D-7B17B06C426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1D6FF0F-D75B-E9C3-E06B-9FB20C03FA1A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DAA1E65-9D23-E31F-3BFF-596848358DE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77589F3E-1C54-2859-BEF1-9203D72BA88C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152198E-1062-BB65-D373-E3735F23B76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21830BD-0762-5428-D939-0D34F59CEC25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05BFC063-F9D1-7787-1BBA-8A04D7BD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36034C0-3D84-15F6-8D3D-2B14EC886C3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4472D76-AC70-E7B5-4D3B-11D2BC571C2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DE88FB04-FFF6-33C6-3777-CAA9C47FE165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7579315-4670-1D85-680F-F20C441006D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E4E28F3-97A8-4438-F875-AE3184E790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9A34DD7-EA06-D175-3888-7E70818E295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87CD512-1CAC-2C52-187D-8D5D42C18F05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DA1B49C-6882-4E9C-3308-F9F77548FA98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99E26EF-BCF9-0A9C-EAB4-30F078622C3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1E44325-57EF-D558-B036-27467D6506E1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E0C14EB-CB55-B7E5-0673-93E58141C13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D10662D-17AC-84E2-F587-77CE42230CF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39B5A60-654F-6239-2AA2-DA022519439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D95EF584-CADC-1AF2-CA8D-1909036BED77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864E5E6-3395-3849-8D26-9FE136734EA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804ED1F-A129-BA54-4B48-BDC36ECA1D1D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6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7EDBE96-D094-7892-3EF8-1C2FFA70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2FB4428-44FB-35C3-60CA-BF321450F7B2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72DFF7-CE25-FAB9-AFBF-E75B680992C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C0EF92-1B08-CAD9-3434-83E20045CE7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Guardia giurata particolare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(ID-109861)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BINASCO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Battistolli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, si occuperà di controllo accessi, m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onitoraggio dei flussi di persone nei varchi di sicurezza, sorveglianza del sito e segnalazione di eventi o anomalie, applicazione delle procedure aziendali e gestione delle violazioni di sicurezza, collaborazione con il team e il cliente per il miglioramento continuo del servizio.</a:t>
            </a:r>
            <a:endParaRPr lang="it-IT"/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condotta morale impeccabile; patente B e mezzo proprio; titoli di Guardia Particolare Giurata in corso di validità (o forte motivazione ad acquisirli); ottima conoscenza dell’inglese; disponibilità ai controlli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-assuntivi (screening, test antidroga, verifica precedenti); costituisce titolo preferenziale l’esperienza pregressa nel settore della sicurezza, nelle forze dell’ordine, nei vigili del fuoco o in ambito militare; disponibilità ai turni e al lavoro nei weekend.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 su tre turni (6-14; 14-22; 22-6) – Vigilanza Privata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27.000 + ticket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B4CDF4C3-BDBD-65A0-9CDF-B70CE53A6EC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F9A7DB61-DB09-614D-6BDE-3068C710432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AA67F87-BE75-D7DB-E8F2-39AAA58622D5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1D40E6-9866-FAA1-61A0-0CC9ED2A6C1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7888CD4-85E0-49C4-577C-D5E69F66F0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C3B9CBF-6D64-E082-C7FB-343554BBF66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58ED968-73CC-7642-6643-14E974A1391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681E6A2-BEA8-904A-07A7-A9C578F2EA7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8BEAB1C-B1D1-77CA-B163-DB971447A8C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EA4D7D1B-FBB2-3566-0896-7ADC3D73202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8568423-09C1-79C1-60DE-459B56F6B6E2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4A8E959-92EE-E906-5FBC-DF961C6D24B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554B9E5-941A-CFD2-4191-70EF2522E60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2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ROZZANO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DF14C1BA-458E-2FC8-A288-D8F65446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58AE87B7-8D73-B814-336D-E4690A7D8B5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8D303E9-00BC-2EFC-4FE3-61E1E60D4C6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75E7069-3A1F-576E-053C-F9BA3D85C155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OPERAIO PROD.PHARMA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(ID-108249)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FIZZONASCO DI PIEVE EMANUELE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 e disponibilità a lavorare su turni.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su turni 6:00-14:00; 14:00-22:00; 22:00-06:00 da lunedì a sabato - Industria chimica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latin typeface="Calibri"/>
                <a:ea typeface="Calibri"/>
                <a:cs typeface="Calibri"/>
              </a:rPr>
              <a:t>€ 26.000/28.000 </a:t>
            </a:r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2A6C1DA5-27A6-64C2-514F-003440CD43F3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12A4C8FC-E817-F816-DD7F-AC67689E6C0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D133E4F-45FA-A696-2767-7C89181A9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8F49C7-A625-2DE2-0B41-2A656E6A61C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0A484F9-30A6-FD32-C697-763CDB2E9E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B94FCE2-520F-5ED8-7D99-B689909A1F6A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7A64FDA-9663-2F05-9389-A0E4D200B87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0E19A8F-F02B-87BB-255F-7B112C1FD5C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277D1C-7569-DB9C-08FC-4DA91F5F0A78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801065EF-9589-317F-45FE-2453BED85AE2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8233B809-54A7-E221-6797-A8DD730B6BF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D63C0B7-96EE-59C2-2CDC-E95B4136E49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A6C4E6F-069C-85C5-0B02-4DD9BD7020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29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(ID-107254)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MILANO E PROVINCIA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 dirty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Piazzalista accettatore</a:t>
            </a:r>
            <a:endParaRPr lang="it-IT">
              <a:ea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 preparatore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(ID-107140)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dovrà movimentare, organizzare e gestire le macchine all’interno della società; pulire e preparare le macchine per la consegna ai clienti; verificare lo stato delle macchine (livelli di pulizia, ingrassaggio, carrozzeria, funzionalità e misure di sicurezza) nei momenti cruciali delle operazioni di noleggio, ovvero, la consegna dei mezzi ai clienti; gestire il rientro dei mezzi a fine utilizzo; registrare entrate e uscite, verificare bolle di consegna/documenti di trasporto e di aggiornare i database aziendali. </a:t>
            </a:r>
            <a:endParaRPr lang="it-IT">
              <a:ea typeface="Calibri"/>
            </a:endParaRPr>
          </a:p>
          <a:p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indispensabile patente B, ottime doti comunicative e relazionali, precisione e capacità organizzativa. Orientamento agli obiettivi e forte determinazione. Attitudine a lavorare in squadra.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€ 24.000 + buoni pasto 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6735BA09-7E48-6226-3580-5793EB45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CFFD249A-2618-E538-6A8D-9547D3015C29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F5EC3D6-58AA-A0BA-DB46-F05E5905E01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9726E90-6320-0A27-B47C-C0A0419F1CD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Consegne prodotti ittici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(ID-105852)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OPERA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Azienda di commercializzazione prodotti ittici ricerca risorsa che si dovrà recare presso la struttura di Opera, dove inizierà la preparazione dei servizi di consegna a lui affidati. Una volta finita la preparazione della merce, dovrà caricare il suo furgone e partire con le consegne nella zona di Milano ed hinterland presso i ristoranti clienti. Una volta terminato il giro di consegne, rientrare in sede, procedere con le pulizie del mezzo e sistemazione luogo di lavoro.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nel ruolo e PATENTE B.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36/40 ore da LUN /SAB da 06:00 alle 12:00 – Terziario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14 mensilità, lordo mensile di 1674.34 </a:t>
            </a:r>
            <a:r>
              <a:rPr lang="it-IT" sz="1200">
                <a:latin typeface="Calibri"/>
                <a:ea typeface="Calibri"/>
                <a:cs typeface="Calibri"/>
              </a:rPr>
              <a:t>€</a:t>
            </a:r>
          </a:p>
          <a:p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C9CF6EE1-8FE2-7870-DEBC-C7C4F09B5632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4AE3ACA-1D8F-A971-CF37-A48E8460ECA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B8CDBFE-D181-2F7B-4CD1-BF75DF2BBDC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CE0DF02-6D29-D070-5879-EAECD4F1BBD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080BF88-E485-6435-F1BB-3368F1C6ED2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94BD7E5-B0F3-789E-C9A2-3074EA9CF51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754C332-836A-E3DD-6808-4F598A0B494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BC89ABA-D6D0-1573-B7B1-F57EB86A9FF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AA9D54D-155C-40EA-384F-445BC298811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5A14FD9-79EB-67A1-A9FA-890D115837C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55E6F63-0688-D2E8-FC12-5B159B4784A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C2064EE-F247-30A7-45BB-C2AEEE7A69E1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B145DD0-8E32-8790-5664-A72891126833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9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A27A4E-B5A5-4A09-8DE0-9E15FC449E4A}">
  <ds:schemaRefs>
    <ds:schemaRef ds:uri="http://purl.org/dc/elements/1.1/"/>
    <ds:schemaRef ds:uri="http://schemas.microsoft.com/office/2006/metadata/properties"/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fdb803b-0369-4112-8353-a18e80db3c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0534B-D87D-45DE-B7D7-9BB97DCF7A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2938</Words>
  <Application>Microsoft Office PowerPoint</Application>
  <PresentationFormat>Presentazione su schermo (16:9)</PresentationFormat>
  <Paragraphs>279</Paragraphs>
  <Slides>17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9" baseType="lpstr">
      <vt:lpstr>Calibri</vt:lpstr>
      <vt:lpstr>Arial</vt:lpstr>
      <vt:lpstr>Chivo</vt:lpstr>
      <vt:lpstr>Bebas Neue</vt:lpstr>
      <vt:lpstr>DM Serif Display</vt:lpstr>
      <vt:lpstr>Times New Roman</vt:lpstr>
      <vt:lpstr>Fira Sans Black</vt:lpstr>
      <vt:lpstr>Trebuchet MS</vt:lpstr>
      <vt:lpstr>Calibri Light</vt:lpstr>
      <vt:lpstr>Roboto</vt:lpstr>
      <vt:lpstr>Bebas Neue Regular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348</cp:revision>
  <cp:lastPrinted>2024-01-30T09:09:36Z</cp:lastPrinted>
  <dcterms:created xsi:type="dcterms:W3CDTF">2021-10-12T08:06:43Z</dcterms:created>
  <dcterms:modified xsi:type="dcterms:W3CDTF">2026-10-02T09:54:11Z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