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</p:sldMasterIdLst>
  <p:notesMasterIdLst>
    <p:notesMasterId r:id="rId9"/>
  </p:notesMasterIdLst>
  <p:handoutMasterIdLst>
    <p:handoutMasterId r:id="rId10"/>
  </p:handoutMasterIdLst>
  <p:sldIdLst>
    <p:sldId id="256" r:id="rId5"/>
    <p:sldId id="285" r:id="rId6"/>
    <p:sldId id="286" r:id="rId7"/>
    <p:sldId id="287" r:id="rId8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359"/>
    <a:srgbClr val="969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12C8C85-51F0-491E-9774-3900AFEF0F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5388" autoAdjust="0"/>
  </p:normalViewPr>
  <p:slideViewPr>
    <p:cSldViewPr snapToGrid="0" showGuides="1">
      <p:cViewPr varScale="1">
        <p:scale>
          <a:sx n="105" d="100"/>
          <a:sy n="105" d="100"/>
        </p:scale>
        <p:origin x="600" y="114"/>
      </p:cViewPr>
      <p:guideLst/>
    </p:cSldViewPr>
  </p:slideViewPr>
  <p:outlineViewPr>
    <p:cViewPr>
      <p:scale>
        <a:sx n="33" d="100"/>
        <a:sy n="33" d="100"/>
      </p:scale>
      <p:origin x="0" y="-49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4C3C3A6-B337-4D83-9CDB-B9C35780F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1C79A68-3D73-4695-8C1E-3CDBCB536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509DEFB8-754F-4ADC-A112-8A3AB7B92D37}" type="datetime1">
              <a:rPr lang="it-IT" smtClean="0"/>
              <a:t>01/07/2026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F5045C-A7CE-41D4-85C5-0E9ACEEF9B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59ABD0F-F8EA-4B9F-8647-FC7D4AE3D8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24AB78DD-9481-4863-BCCC-946573546DA1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5040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7CD3896E-138D-474D-A7FF-6B621DF18071}" type="datetime1">
              <a:rPr lang="it-IT" smtClean="0"/>
              <a:t>01/07/2026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B63359F2-43EF-4812-9DC0-98C0B1A40681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B63359F2-43EF-4812-9DC0-98C0B1A40681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352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B63359F2-43EF-4812-9DC0-98C0B1A40681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4319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659B9-0B29-154B-0713-D2BCE17F1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D5C1E86-81D1-20DB-0757-D11DEB223D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F374015-285B-D78E-0BF0-C72DB56786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486F507-FEDA-C94F-77FD-F5DA26C82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B63359F2-43EF-4812-9DC0-98C0B1A40681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227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">
            <a:extLst>
              <a:ext uri="{FF2B5EF4-FFF2-40B4-BE49-F238E27FC236}">
                <a16:creationId xmlns:a16="http://schemas.microsoft.com/office/drawing/2014/main" id="{31937252-EACE-4232-855F-5C47E3F8B0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070901"/>
            <a:ext cx="11265407" cy="1499616"/>
          </a:xfrm>
        </p:spPr>
        <p:txBody>
          <a:bodyPr rtlCol="0">
            <a:noAutofit/>
          </a:bodyPr>
          <a:lstStyle>
            <a:lvl1pPr>
              <a:defRPr lang="it-IT"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CBA6DBC1-39A1-48A6-8B81-3CD966D06E8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8055" y="3103684"/>
            <a:ext cx="11274551" cy="3287971"/>
          </a:xfrm>
          <a:solidFill>
            <a:schemeClr val="accent2"/>
          </a:solidFill>
        </p:spPr>
        <p:txBody>
          <a:bodyPr rtlCol="0" anchor="t" anchorCtr="0">
            <a:norm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/>
              <a:t>Fai clic per aggiungere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4252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EDE807-0B0D-AB17-AEC5-973B84682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D96F4F-F3DC-87D8-C13D-6619F4CD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D73CFE-935B-6D65-59E2-60B4C0A2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789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926BD44-2224-46FF-A4E7-9C9FFE19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0079"/>
            <a:ext cx="3657600" cy="2100851"/>
          </a:xfrm>
        </p:spPr>
        <p:txBody>
          <a:bodyPr rtlCol="0">
            <a:noAutofit/>
          </a:bodyPr>
          <a:lstStyle>
            <a:lvl1pPr>
              <a:defRPr lang="it-IT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2" name="Segnaposto contenuto 5">
            <a:extLst>
              <a:ext uri="{FF2B5EF4-FFF2-40B4-BE49-F238E27FC236}">
                <a16:creationId xmlns:a16="http://schemas.microsoft.com/office/drawing/2014/main" id="{FC87D77D-2EA4-028B-1ACF-E1120CE8F0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7201" y="2862470"/>
            <a:ext cx="3657600" cy="3510898"/>
          </a:xfrm>
        </p:spPr>
        <p:txBody>
          <a:bodyPr rtlCol="0" anchor="t" anchorCtr="0">
            <a:normAutofit/>
          </a:bodyPr>
          <a:lstStyle>
            <a:lvl1pPr marL="0" indent="0">
              <a:buNone/>
              <a:defRPr lang="it-IT"/>
            </a:lvl1pPr>
          </a:lstStyle>
          <a:p>
            <a:pPr lvl="0" rtl="0"/>
            <a:r>
              <a:rPr lang="it-IT"/>
              <a:t>Fare clic per inserire il testo 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CCFA45C0-9EBE-13AF-9B5D-9D5F4BF223E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42815" y="640080"/>
            <a:ext cx="7491984" cy="5751576"/>
          </a:xfrm>
          <a:custGeom>
            <a:avLst/>
            <a:gdLst>
              <a:gd name="connsiteX0" fmla="*/ 3800341 w 7491984"/>
              <a:gd name="connsiteY0" fmla="*/ 0 h 5751576"/>
              <a:gd name="connsiteX1" fmla="*/ 7491984 w 7491984"/>
              <a:gd name="connsiteY1" fmla="*/ 0 h 5751576"/>
              <a:gd name="connsiteX2" fmla="*/ 7491984 w 7491984"/>
              <a:gd name="connsiteY2" fmla="*/ 5751576 h 5751576"/>
              <a:gd name="connsiteX3" fmla="*/ 3800341 w 7491984"/>
              <a:gd name="connsiteY3" fmla="*/ 5751576 h 5751576"/>
              <a:gd name="connsiteX4" fmla="*/ 0 w 7491984"/>
              <a:gd name="connsiteY4" fmla="*/ 0 h 5751576"/>
              <a:gd name="connsiteX5" fmla="*/ 3696432 w 7491984"/>
              <a:gd name="connsiteY5" fmla="*/ 0 h 5751576"/>
              <a:gd name="connsiteX6" fmla="*/ 3696432 w 7491984"/>
              <a:gd name="connsiteY6" fmla="*/ 5751576 h 5751576"/>
              <a:gd name="connsiteX7" fmla="*/ 0 w 7491984"/>
              <a:gd name="connsiteY7" fmla="*/ 5751576 h 575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91984" h="5751576">
                <a:moveTo>
                  <a:pt x="3800341" y="0"/>
                </a:moveTo>
                <a:lnTo>
                  <a:pt x="7491984" y="0"/>
                </a:lnTo>
                <a:lnTo>
                  <a:pt x="7491984" y="5751576"/>
                </a:lnTo>
                <a:lnTo>
                  <a:pt x="3800341" y="5751576"/>
                </a:lnTo>
                <a:close/>
                <a:moveTo>
                  <a:pt x="0" y="0"/>
                </a:moveTo>
                <a:lnTo>
                  <a:pt x="3696432" y="0"/>
                </a:lnTo>
                <a:lnTo>
                  <a:pt x="3696432" y="5751576"/>
                </a:lnTo>
                <a:lnTo>
                  <a:pt x="0" y="57515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rtlCol="0" anchor="t" anchorCtr="0">
            <a:no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/>
              <a:t>Fai clic per aggiungere un'immagine</a:t>
            </a:r>
          </a:p>
        </p:txBody>
      </p:sp>
      <p:sp>
        <p:nvSpPr>
          <p:cNvPr id="9" name="Segnaposto data 8">
            <a:extLst>
              <a:ext uri="{FF2B5EF4-FFF2-40B4-BE49-F238E27FC236}">
                <a16:creationId xmlns:a16="http://schemas.microsoft.com/office/drawing/2014/main" id="{D5DDC5FA-EEDB-898F-533E-4094ADA899B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12" name="Segnaposto piè di pagina 11">
            <a:extLst>
              <a:ext uri="{FF2B5EF4-FFF2-40B4-BE49-F238E27FC236}">
                <a16:creationId xmlns:a16="http://schemas.microsoft.com/office/drawing/2014/main" id="{E79B0359-4B55-D899-E584-A8E6B2ED912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6B916D02-76FE-EAED-CC51-A50448811F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2289" y="6423914"/>
            <a:ext cx="105251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89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ruzione di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9580" y="4423702"/>
            <a:ext cx="11292839" cy="1550378"/>
          </a:xfrm>
        </p:spPr>
        <p:txBody>
          <a:bodyPr rtlCol="0">
            <a:noAutofit/>
          </a:bodyPr>
          <a:lstStyle>
            <a:lvl1pPr algn="ctr">
              <a:defRPr lang="it-IT"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528BC27-38F1-47F3-EC35-7DD8B88A7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580" y="705104"/>
            <a:ext cx="11292840" cy="3643376"/>
          </a:xfrm>
          <a:custGeom>
            <a:avLst/>
            <a:gdLst>
              <a:gd name="connsiteX0" fmla="*/ 7593576 w 11292840"/>
              <a:gd name="connsiteY0" fmla="*/ 0 h 3643376"/>
              <a:gd name="connsiteX1" fmla="*/ 11292840 w 11292840"/>
              <a:gd name="connsiteY1" fmla="*/ 0 h 3643376"/>
              <a:gd name="connsiteX2" fmla="*/ 11292840 w 11292840"/>
              <a:gd name="connsiteY2" fmla="*/ 3643376 h 3643376"/>
              <a:gd name="connsiteX3" fmla="*/ 7593576 w 11292840"/>
              <a:gd name="connsiteY3" fmla="*/ 3643376 h 3643376"/>
              <a:gd name="connsiteX4" fmla="*/ 0 w 11292840"/>
              <a:gd name="connsiteY4" fmla="*/ 0 h 3643376"/>
              <a:gd name="connsiteX5" fmla="*/ 7489667 w 11292840"/>
              <a:gd name="connsiteY5" fmla="*/ 0 h 3643376"/>
              <a:gd name="connsiteX6" fmla="*/ 7489667 w 11292840"/>
              <a:gd name="connsiteY6" fmla="*/ 3643376 h 3643376"/>
              <a:gd name="connsiteX7" fmla="*/ 0 w 11292840"/>
              <a:gd name="connsiteY7" fmla="*/ 3643376 h 364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92840" h="3643376">
                <a:moveTo>
                  <a:pt x="7593576" y="0"/>
                </a:moveTo>
                <a:lnTo>
                  <a:pt x="11292840" y="0"/>
                </a:lnTo>
                <a:lnTo>
                  <a:pt x="11292840" y="3643376"/>
                </a:lnTo>
                <a:lnTo>
                  <a:pt x="7593576" y="3643376"/>
                </a:lnTo>
                <a:close/>
                <a:moveTo>
                  <a:pt x="0" y="0"/>
                </a:moveTo>
                <a:lnTo>
                  <a:pt x="7489667" y="0"/>
                </a:lnTo>
                <a:lnTo>
                  <a:pt x="7489667" y="3643376"/>
                </a:lnTo>
                <a:lnTo>
                  <a:pt x="0" y="36433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rtlCol="0" anchor="t">
            <a:noAutofit/>
          </a:bodyPr>
          <a:lstStyle>
            <a:lvl1pPr marL="0" indent="0" algn="ctr">
              <a:buNone/>
              <a:defRPr lang="it-IT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lang="it-IT"/>
            </a:pPr>
            <a:r>
              <a:rPr lang="it-IT"/>
              <a:t>Fare clic per aggiungere un'immagine</a:t>
            </a:r>
          </a:p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850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+ sottotitolo + immag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82" y="629920"/>
            <a:ext cx="3606800" cy="2809240"/>
          </a:xfrm>
        </p:spPr>
        <p:txBody>
          <a:bodyPr rtlCol="0" anchor="b">
            <a:noAutofit/>
          </a:bodyPr>
          <a:lstStyle>
            <a:lvl1pPr algn="l">
              <a:defRPr lang="it-IT" sz="2800"/>
            </a:lvl1pPr>
          </a:lstStyle>
          <a:p>
            <a:pPr rt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881" y="3698240"/>
            <a:ext cx="3606800" cy="2271076"/>
          </a:xfrm>
        </p:spPr>
        <p:txBody>
          <a:bodyPr rtlCol="0" anchor="t">
            <a:noAutofit/>
          </a:bodyPr>
          <a:lstStyle>
            <a:lvl1pPr marL="0" indent="0" algn="l">
              <a:buNone/>
              <a:defRPr lang="it-IT" sz="1800"/>
            </a:lvl1pPr>
            <a:lvl2pPr marL="457200" indent="0" algn="ctr">
              <a:buNone/>
              <a:defRPr lang="it-IT" sz="2000"/>
            </a:lvl2pPr>
            <a:lvl3pPr marL="914400" indent="0" algn="ctr">
              <a:buNone/>
              <a:defRPr lang="it-IT" sz="1800"/>
            </a:lvl3pPr>
            <a:lvl4pPr marL="1371600" indent="0" algn="ctr">
              <a:buNone/>
              <a:defRPr lang="it-IT" sz="1600"/>
            </a:lvl4pPr>
            <a:lvl5pPr marL="1828800" indent="0" algn="ctr">
              <a:buNone/>
              <a:defRPr lang="it-IT" sz="1600"/>
            </a:lvl5pPr>
            <a:lvl6pPr marL="2286000" indent="0" algn="ctr">
              <a:buNone/>
              <a:defRPr lang="it-IT" sz="1600"/>
            </a:lvl6pPr>
            <a:lvl7pPr marL="2743200" indent="0" algn="ctr">
              <a:buNone/>
              <a:defRPr lang="it-IT" sz="1600"/>
            </a:lvl7pPr>
            <a:lvl8pPr marL="3200400" indent="0" algn="ctr">
              <a:buNone/>
              <a:defRPr lang="it-IT" sz="1600"/>
            </a:lvl8pPr>
            <a:lvl9pPr marL="3657600" indent="0" algn="ctr">
              <a:buNone/>
              <a:defRPr lang="it-IT" sz="1600"/>
            </a:lvl9pPr>
          </a:lstStyle>
          <a:p>
            <a:pPr rt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2608" y="6423914"/>
            <a:ext cx="105251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CBD12358-51D2-46B3-9BDE-DF29528B9454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454FD2A1-D363-7C44-2A72-54E8B397D3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6720" y="650240"/>
            <a:ext cx="7518398" cy="5713918"/>
          </a:xfrm>
          <a:custGeom>
            <a:avLst/>
            <a:gdLst>
              <a:gd name="connsiteX0" fmla="*/ 3806436 w 7518398"/>
              <a:gd name="connsiteY0" fmla="*/ 4479475 h 5713918"/>
              <a:gd name="connsiteX1" fmla="*/ 7518398 w 7518398"/>
              <a:gd name="connsiteY1" fmla="*/ 4479475 h 5713918"/>
              <a:gd name="connsiteX2" fmla="*/ 7518398 w 7518398"/>
              <a:gd name="connsiteY2" fmla="*/ 5713918 h 5713918"/>
              <a:gd name="connsiteX3" fmla="*/ 3806436 w 7518398"/>
              <a:gd name="connsiteY3" fmla="*/ 5713918 h 5713918"/>
              <a:gd name="connsiteX4" fmla="*/ 0 w 7518398"/>
              <a:gd name="connsiteY4" fmla="*/ 4479475 h 5713918"/>
              <a:gd name="connsiteX5" fmla="*/ 3702527 w 7518398"/>
              <a:gd name="connsiteY5" fmla="*/ 4479475 h 5713918"/>
              <a:gd name="connsiteX6" fmla="*/ 3702527 w 7518398"/>
              <a:gd name="connsiteY6" fmla="*/ 5713918 h 5713918"/>
              <a:gd name="connsiteX7" fmla="*/ 0 w 7518398"/>
              <a:gd name="connsiteY7" fmla="*/ 5713918 h 5713918"/>
              <a:gd name="connsiteX8" fmla="*/ 3806436 w 7518398"/>
              <a:gd name="connsiteY8" fmla="*/ 0 h 5713918"/>
              <a:gd name="connsiteX9" fmla="*/ 7518398 w 7518398"/>
              <a:gd name="connsiteY9" fmla="*/ 0 h 5713918"/>
              <a:gd name="connsiteX10" fmla="*/ 7518398 w 7518398"/>
              <a:gd name="connsiteY10" fmla="*/ 4379183 h 5713918"/>
              <a:gd name="connsiteX11" fmla="*/ 3806436 w 7518398"/>
              <a:gd name="connsiteY11" fmla="*/ 4379183 h 5713918"/>
              <a:gd name="connsiteX12" fmla="*/ 0 w 7518398"/>
              <a:gd name="connsiteY12" fmla="*/ 0 h 5713918"/>
              <a:gd name="connsiteX13" fmla="*/ 3702527 w 7518398"/>
              <a:gd name="connsiteY13" fmla="*/ 0 h 5713918"/>
              <a:gd name="connsiteX14" fmla="*/ 3702527 w 7518398"/>
              <a:gd name="connsiteY14" fmla="*/ 4379183 h 5713918"/>
              <a:gd name="connsiteX15" fmla="*/ 0 w 7518398"/>
              <a:gd name="connsiteY15" fmla="*/ 4379183 h 57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518398" h="5713918">
                <a:moveTo>
                  <a:pt x="3806436" y="4479475"/>
                </a:moveTo>
                <a:lnTo>
                  <a:pt x="7518398" y="4479475"/>
                </a:lnTo>
                <a:lnTo>
                  <a:pt x="7518398" y="5713918"/>
                </a:lnTo>
                <a:lnTo>
                  <a:pt x="3806436" y="5713918"/>
                </a:lnTo>
                <a:close/>
                <a:moveTo>
                  <a:pt x="0" y="4479475"/>
                </a:moveTo>
                <a:lnTo>
                  <a:pt x="3702527" y="4479475"/>
                </a:lnTo>
                <a:lnTo>
                  <a:pt x="3702527" y="5713918"/>
                </a:lnTo>
                <a:lnTo>
                  <a:pt x="0" y="5713918"/>
                </a:lnTo>
                <a:close/>
                <a:moveTo>
                  <a:pt x="3806436" y="0"/>
                </a:moveTo>
                <a:lnTo>
                  <a:pt x="7518398" y="0"/>
                </a:lnTo>
                <a:lnTo>
                  <a:pt x="7518398" y="4379183"/>
                </a:lnTo>
                <a:lnTo>
                  <a:pt x="3806436" y="4379183"/>
                </a:lnTo>
                <a:close/>
                <a:moveTo>
                  <a:pt x="0" y="0"/>
                </a:moveTo>
                <a:lnTo>
                  <a:pt x="3702527" y="0"/>
                </a:lnTo>
                <a:lnTo>
                  <a:pt x="3702527" y="4379183"/>
                </a:lnTo>
                <a:lnTo>
                  <a:pt x="0" y="437918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rtlCol="0" anchor="t">
            <a:no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603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e inferiore introd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rtlCol="0" anchor="ctr" anchorCtr="0">
            <a:no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per inserire il titolo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rtlCol="0" anchor="t" anchorCtr="0">
            <a:no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/>
              <a:t>Fare clic per aggiungere un'immagine</a:t>
            </a:r>
          </a:p>
        </p:txBody>
      </p:sp>
      <p:sp>
        <p:nvSpPr>
          <p:cNvPr id="7" name="Segnaposto contenuto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rtlCol="0"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 lang="it-IT"/>
            </a:lvl1pPr>
            <a:lvl2pPr marL="283464" indent="-283464">
              <a:buFont typeface="Arial" panose="020B0604020202020204" pitchFamily="34" charset="0"/>
              <a:buChar char="•"/>
              <a:defRPr lang="it-IT"/>
            </a:lvl2pPr>
            <a:lvl3pPr marL="283464" indent="-283464">
              <a:buFont typeface="Arial" panose="020B0604020202020204" pitchFamily="34" charset="0"/>
              <a:buChar char="•"/>
              <a:defRPr lang="it-IT"/>
            </a:lvl3pPr>
            <a:lvl4pPr marL="283464" indent="-283464">
              <a:buFont typeface="Arial" panose="020B0604020202020204" pitchFamily="34" charset="0"/>
              <a:buChar char="•"/>
              <a:defRPr lang="it-IT"/>
            </a:lvl4pPr>
            <a:lvl5pPr marL="283464" indent="-283464">
              <a:buFont typeface="Arial" panose="020B0604020202020204" pitchFamily="34" charset="0"/>
              <a:buChar char="•"/>
              <a:defRPr lang="it-IT"/>
            </a:lvl5pPr>
          </a:lstStyle>
          <a:p>
            <a:pPr lvl="0" rtl="0"/>
            <a:r>
              <a:rPr lang="it-IT"/>
              <a:t>Fare clic per inserire il testo 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10" name="Segnaposto piè di pagina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9" name="Segnaposto data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14" name="Segnaposto numero diapositiva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8314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690880"/>
            <a:ext cx="11267440" cy="1143000"/>
          </a:xfrm>
        </p:spPr>
        <p:txBody>
          <a:bodyPr rtlCol="0"/>
          <a:lstStyle>
            <a:lvl1pPr>
              <a:defRPr lang="it-IT"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ECA520B1-DC84-A47D-1F5E-CCD567EB2D86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57200" y="2187362"/>
            <a:ext cx="3657600" cy="3633047"/>
          </a:xfrm>
        </p:spPr>
        <p:txBody>
          <a:bodyPr rtlCol="0" anchor="t">
            <a:normAutofit/>
          </a:bodyPr>
          <a:lstStyle>
            <a:lvl1pPr marL="342900" indent="-342900">
              <a:buFont typeface="+mj-lt"/>
              <a:buAutoNum type="arabicPeriod"/>
              <a:defRPr lang="it-IT" sz="1800"/>
            </a:lvl1pPr>
            <a:lvl2pPr marL="914400" indent="-342900">
              <a:buFont typeface="+mj-lt"/>
              <a:buAutoNum type="alphaLcPeriod"/>
              <a:defRPr lang="it-IT" sz="1800"/>
            </a:lvl2pPr>
            <a:lvl3pPr marL="1371600" indent="-342900">
              <a:buFont typeface="+mj-lt"/>
              <a:buAutoNum type="arabicPeriod"/>
              <a:defRPr lang="it-IT" sz="1800"/>
            </a:lvl3pPr>
            <a:lvl4pPr marL="1600200" indent="-342900">
              <a:buFont typeface="+mj-lt"/>
              <a:buAutoNum type="alphaLcParenR"/>
              <a:defRPr lang="it-IT" sz="1800"/>
            </a:lvl4pPr>
            <a:lvl5pPr marL="2057400" indent="-400050">
              <a:buFont typeface="+mj-lt"/>
              <a:buAutoNum type="romanLcPeriod"/>
              <a:defRPr lang="it-IT" sz="1800"/>
            </a:lvl5pPr>
          </a:lstStyle>
          <a:p>
            <a:pPr lvl="0" rtl="0"/>
            <a:r>
              <a:rPr lang="it-IT"/>
              <a:t>Fare clic per inserire il testo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282437" y="2187361"/>
            <a:ext cx="7442203" cy="3633047"/>
          </a:xfrm>
        </p:spPr>
        <p:txBody>
          <a:bodyPr rtlCol="0" anchor="t">
            <a:normAutofit/>
          </a:bodyPr>
          <a:lstStyle>
            <a:lvl1pPr marL="0" indent="0">
              <a:buNone/>
              <a:defRPr lang="it-IT" sz="1800"/>
            </a:lvl1pPr>
            <a:lvl2pPr marL="0">
              <a:defRPr lang="it-IT" sz="1800"/>
            </a:lvl2pPr>
            <a:lvl3pPr marL="548640">
              <a:defRPr lang="it-IT" sz="1800"/>
            </a:lvl3pPr>
            <a:lvl4pPr marL="822960">
              <a:defRPr lang="it-IT" sz="1800"/>
            </a:lvl4pPr>
            <a:lvl5pPr marL="1097280">
              <a:defRPr lang="it-IT" sz="1800"/>
            </a:lvl5pPr>
          </a:lstStyle>
          <a:p>
            <a:pPr lvl="0" rtl="0"/>
            <a:r>
              <a:rPr lang="it-IT"/>
              <a:t>Fare clic per inserire il testo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23914"/>
            <a:ext cx="7041202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16634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791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690880"/>
            <a:ext cx="11267440" cy="1143000"/>
          </a:xfrm>
        </p:spPr>
        <p:txBody>
          <a:bodyPr rtlCol="0"/>
          <a:lstStyle>
            <a:lvl1pPr>
              <a:defRPr lang="it-IT"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57200" y="2318490"/>
            <a:ext cx="7371083" cy="3633047"/>
          </a:xfrm>
        </p:spPr>
        <p:txBody>
          <a:bodyPr rtlCol="0" anchor="t">
            <a:normAutofit/>
          </a:bodyPr>
          <a:lstStyle>
            <a:lvl1pPr marL="0" indent="0">
              <a:buNone/>
              <a:defRPr lang="it-IT" sz="1800"/>
            </a:lvl1pPr>
            <a:lvl2pPr marL="0">
              <a:defRPr lang="it-IT" sz="1800"/>
            </a:lvl2pPr>
            <a:lvl3pPr marL="548640">
              <a:defRPr lang="it-IT" sz="1800"/>
            </a:lvl3pPr>
            <a:lvl4pPr marL="822960">
              <a:defRPr lang="it-IT" sz="1800"/>
            </a:lvl4pPr>
            <a:lvl5pPr marL="1097280">
              <a:defRPr lang="it-IT" sz="1800"/>
            </a:lvl5pPr>
          </a:lstStyle>
          <a:p>
            <a:pPr lvl="0" rtl="0"/>
            <a:r>
              <a:rPr lang="it-IT"/>
              <a:t>Fare clic per inserire il testo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8E6EDC6B-B9AA-A4D9-A782-C38A0F84F63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7993378" y="2318490"/>
            <a:ext cx="3731262" cy="3633047"/>
          </a:xfrm>
        </p:spPr>
        <p:txBody>
          <a:bodyPr rtlCol="0" anchor="t">
            <a:normAutofit/>
          </a:bodyPr>
          <a:lstStyle>
            <a:lvl1pPr marL="0" indent="-342900">
              <a:buFont typeface="+mj-lt"/>
              <a:buAutoNum type="arabicPeriod"/>
              <a:defRPr lang="it-IT" sz="1800"/>
            </a:lvl1pPr>
            <a:lvl2pPr marL="914400" indent="-342900">
              <a:buFont typeface="+mj-lt"/>
              <a:buAutoNum type="alphaLcPeriod"/>
              <a:defRPr lang="it-IT" sz="1800"/>
            </a:lvl2pPr>
            <a:lvl3pPr marL="1371600" indent="-342900">
              <a:buFont typeface="+mj-lt"/>
              <a:buAutoNum type="arabicPeriod"/>
              <a:defRPr lang="it-IT" sz="1800"/>
            </a:lvl3pPr>
            <a:lvl4pPr marL="1600200" indent="-342900">
              <a:buFont typeface="+mj-lt"/>
              <a:buAutoNum type="alphaLcParenR"/>
              <a:defRPr lang="it-IT" sz="1800"/>
            </a:lvl4pPr>
            <a:lvl5pPr marL="2057400" indent="-400050">
              <a:buFont typeface="+mj-lt"/>
              <a:buAutoNum type="romanLcPeriod"/>
              <a:defRPr lang="it-IT" sz="1800"/>
            </a:lvl5pPr>
          </a:lstStyle>
          <a:p>
            <a:pPr lvl="0" rtl="0"/>
            <a:r>
              <a:rPr lang="it-IT"/>
              <a:t>Fare clic per inserire il testo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23914"/>
            <a:ext cx="7041202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16634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494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705124"/>
            <a:ext cx="11272649" cy="1062716"/>
          </a:xfrm>
        </p:spPr>
        <p:txBody>
          <a:bodyPr rtlCol="0" anchor="b" anchorCtr="0">
            <a:no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per modificare lo stile del titolo dello schema</a:t>
            </a:r>
          </a:p>
        </p:txBody>
      </p:sp>
      <p:sp>
        <p:nvSpPr>
          <p:cNvPr id="8" name="Segnaposto tabella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57201" y="2234979"/>
            <a:ext cx="11272648" cy="3969606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Fare clic sull'icona per inserire una tabella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171548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CBD12358-51D2-46B3-9BDE-DF29528B945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30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D0F196A1-2430-4797-B656-A38302FAF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51" y="666984"/>
            <a:ext cx="3672970" cy="2125911"/>
          </a:xfrm>
        </p:spPr>
        <p:txBody>
          <a:bodyPr rtlCol="0">
            <a:noAutofit/>
          </a:bodyPr>
          <a:lstStyle>
            <a:lvl1pPr algn="l">
              <a:defRPr lang="it-IT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2" name="Segnaposto contenuto 5">
            <a:extLst>
              <a:ext uri="{FF2B5EF4-FFF2-40B4-BE49-F238E27FC236}">
                <a16:creationId xmlns:a16="http://schemas.microsoft.com/office/drawing/2014/main" id="{5A0AD703-0A43-5323-CCB2-832D424EF2D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151" y="2862479"/>
            <a:ext cx="3672970" cy="3491849"/>
          </a:xfrm>
        </p:spPr>
        <p:txBody>
          <a:bodyPr rtlCol="0" anchor="t" anchorCtr="0">
            <a:normAutofit/>
          </a:bodyPr>
          <a:lstStyle>
            <a:lvl1pPr marL="0" indent="0">
              <a:buNone/>
              <a:defRPr lang="it-IT"/>
            </a:lvl1pPr>
          </a:lstStyle>
          <a:p>
            <a:pPr lvl="0" rtl="0"/>
            <a:r>
              <a:rPr lang="it-IT" noProof="0"/>
              <a:t>Fare clic per inserire il testo 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4627B629-9CBE-3ECF-2D88-F07AACD037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31970" y="666985"/>
            <a:ext cx="7497880" cy="5687344"/>
          </a:xfrm>
          <a:custGeom>
            <a:avLst/>
            <a:gdLst>
              <a:gd name="connsiteX0" fmla="*/ 3803282 w 7497880"/>
              <a:gd name="connsiteY0" fmla="*/ 0 h 5687344"/>
              <a:gd name="connsiteX1" fmla="*/ 7497880 w 7497880"/>
              <a:gd name="connsiteY1" fmla="*/ 0 h 5687344"/>
              <a:gd name="connsiteX2" fmla="*/ 7497880 w 7497880"/>
              <a:gd name="connsiteY2" fmla="*/ 4581885 h 5687344"/>
              <a:gd name="connsiteX3" fmla="*/ 3803282 w 7497880"/>
              <a:gd name="connsiteY3" fmla="*/ 4581885 h 5687344"/>
              <a:gd name="connsiteX4" fmla="*/ 0 w 7497880"/>
              <a:gd name="connsiteY4" fmla="*/ 0 h 5687344"/>
              <a:gd name="connsiteX5" fmla="*/ 3699373 w 7497880"/>
              <a:gd name="connsiteY5" fmla="*/ 0 h 5687344"/>
              <a:gd name="connsiteX6" fmla="*/ 3699373 w 7497880"/>
              <a:gd name="connsiteY6" fmla="*/ 4581885 h 5687344"/>
              <a:gd name="connsiteX7" fmla="*/ 2 w 7497880"/>
              <a:gd name="connsiteY7" fmla="*/ 4581885 h 5687344"/>
              <a:gd name="connsiteX8" fmla="*/ 2 w 7497880"/>
              <a:gd name="connsiteY8" fmla="*/ 4679200 h 5687344"/>
              <a:gd name="connsiteX9" fmla="*/ 3699373 w 7497880"/>
              <a:gd name="connsiteY9" fmla="*/ 4679200 h 5687344"/>
              <a:gd name="connsiteX10" fmla="*/ 3699373 w 7497880"/>
              <a:gd name="connsiteY10" fmla="*/ 5679350 h 5687344"/>
              <a:gd name="connsiteX11" fmla="*/ 3803282 w 7497880"/>
              <a:gd name="connsiteY11" fmla="*/ 5679350 h 5687344"/>
              <a:gd name="connsiteX12" fmla="*/ 3803282 w 7497880"/>
              <a:gd name="connsiteY12" fmla="*/ 4679200 h 5687344"/>
              <a:gd name="connsiteX13" fmla="*/ 7497880 w 7497880"/>
              <a:gd name="connsiteY13" fmla="*/ 4679200 h 5687344"/>
              <a:gd name="connsiteX14" fmla="*/ 7497880 w 7497880"/>
              <a:gd name="connsiteY14" fmla="*/ 5687344 h 5687344"/>
              <a:gd name="connsiteX15" fmla="*/ 0 w 7497880"/>
              <a:gd name="connsiteY15" fmla="*/ 5687344 h 5687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497880" h="5687344">
                <a:moveTo>
                  <a:pt x="3803282" y="0"/>
                </a:moveTo>
                <a:lnTo>
                  <a:pt x="7497880" y="0"/>
                </a:lnTo>
                <a:lnTo>
                  <a:pt x="7497880" y="4581885"/>
                </a:lnTo>
                <a:lnTo>
                  <a:pt x="3803282" y="4581885"/>
                </a:lnTo>
                <a:close/>
                <a:moveTo>
                  <a:pt x="0" y="0"/>
                </a:moveTo>
                <a:lnTo>
                  <a:pt x="3699373" y="0"/>
                </a:lnTo>
                <a:lnTo>
                  <a:pt x="3699373" y="4581885"/>
                </a:lnTo>
                <a:lnTo>
                  <a:pt x="2" y="4581885"/>
                </a:lnTo>
                <a:lnTo>
                  <a:pt x="2" y="4679200"/>
                </a:lnTo>
                <a:lnTo>
                  <a:pt x="3699373" y="4679200"/>
                </a:lnTo>
                <a:lnTo>
                  <a:pt x="3699373" y="5679350"/>
                </a:lnTo>
                <a:lnTo>
                  <a:pt x="3803282" y="5679350"/>
                </a:lnTo>
                <a:lnTo>
                  <a:pt x="3803282" y="4679200"/>
                </a:lnTo>
                <a:lnTo>
                  <a:pt x="7497880" y="4679200"/>
                </a:lnTo>
                <a:lnTo>
                  <a:pt x="7497880" y="5687344"/>
                </a:lnTo>
                <a:lnTo>
                  <a:pt x="0" y="5687344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rtlCol="0" anchor="t">
            <a:no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 noProof="0"/>
              <a:t>Fai clic per aggiungere un'immagine</a:t>
            </a:r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90DD7D93-4C4D-E385-9F8C-40536F0BDEA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noProof="0"/>
              <a:t>20XX</a:t>
            </a:r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BC99FA72-244D-9DC3-C9B7-E7DAD50A01F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noProof="0" dirty="0"/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725A4F6F-66FD-CDA5-7F8F-F5FD6382CFC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677340" y="6423914"/>
            <a:ext cx="1052510" cy="365125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98225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20XX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7200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it-IT"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smtClean="0"/>
              <a:t>‹N›</a:t>
            </a:fld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FE284FBA-8100-A68A-E505-8394037280E3}"/>
              </a:ext>
            </a:extLst>
          </p:cNvPr>
          <p:cNvGrpSpPr/>
          <p:nvPr userDrawn="1"/>
        </p:nvGrpSpPr>
        <p:grpSpPr>
          <a:xfrm>
            <a:off x="428696" y="482137"/>
            <a:ext cx="11301155" cy="81191"/>
            <a:chOff x="428696" y="482137"/>
            <a:chExt cx="11301155" cy="81191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33D76077-2232-20C1-A39F-D53FF37F23AD}"/>
                </a:ext>
              </a:extLst>
            </p:cNvPr>
            <p:cNvSpPr/>
            <p:nvPr/>
          </p:nvSpPr>
          <p:spPr>
            <a:xfrm flipV="1">
              <a:off x="428696" y="482137"/>
              <a:ext cx="3703321" cy="81191"/>
            </a:xfrm>
            <a:prstGeom prst="rect">
              <a:avLst/>
            </a:prstGeom>
            <a:solidFill>
              <a:schemeClr val="accent3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23E564DB-C879-75FB-127D-6BEDFDDFE5E9}"/>
                </a:ext>
              </a:extLst>
            </p:cNvPr>
            <p:cNvSpPr/>
            <p:nvPr/>
          </p:nvSpPr>
          <p:spPr>
            <a:xfrm flipV="1">
              <a:off x="4235926" y="482137"/>
              <a:ext cx="3703321" cy="81191"/>
            </a:xfrm>
            <a:prstGeom prst="rect">
              <a:avLst/>
            </a:prstGeom>
            <a:solidFill>
              <a:schemeClr val="accent1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2596683C-B322-4FC1-A3A3-337211F501AE}"/>
                </a:ext>
              </a:extLst>
            </p:cNvPr>
            <p:cNvSpPr/>
            <p:nvPr/>
          </p:nvSpPr>
          <p:spPr>
            <a:xfrm flipV="1">
              <a:off x="8026530" y="482137"/>
              <a:ext cx="3703321" cy="81191"/>
            </a:xfrm>
            <a:prstGeom prst="rect">
              <a:avLst/>
            </a:prstGeom>
            <a:solidFill>
              <a:schemeClr val="accent4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21792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80" r:id="rId3"/>
    <p:sldLayoutId id="2147483797" r:id="rId4"/>
    <p:sldLayoutId id="2147483787" r:id="rId5"/>
    <p:sldLayoutId id="2147483766" r:id="rId6"/>
    <p:sldLayoutId id="2147483798" r:id="rId7"/>
    <p:sldLayoutId id="2147483796" r:id="rId8"/>
    <p:sldLayoutId id="2147483779" r:id="rId9"/>
    <p:sldLayoutId id="2147483769" r:id="rId10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lang="it-IT"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 lang="it-IT">
          <a:solidFill>
            <a:schemeClr val="tx2"/>
          </a:solidFill>
        </a:defRPr>
      </a:lvl2pPr>
      <a:lvl3pPr eaLnBrk="1" hangingPunct="1">
        <a:defRPr lang="it-IT">
          <a:solidFill>
            <a:schemeClr val="tx2"/>
          </a:solidFill>
        </a:defRPr>
      </a:lvl3pPr>
      <a:lvl4pPr eaLnBrk="1" hangingPunct="1">
        <a:defRPr lang="it-IT">
          <a:solidFill>
            <a:schemeClr val="tx2"/>
          </a:solidFill>
        </a:defRPr>
      </a:lvl4pPr>
      <a:lvl5pPr eaLnBrk="1" hangingPunct="1">
        <a:defRPr lang="it-IT">
          <a:solidFill>
            <a:schemeClr val="tx2"/>
          </a:solidFill>
        </a:defRPr>
      </a:lvl5pPr>
      <a:lvl6pPr eaLnBrk="1" hangingPunct="1">
        <a:defRPr lang="it-IT">
          <a:solidFill>
            <a:schemeClr val="tx2"/>
          </a:solidFill>
        </a:defRPr>
      </a:lvl6pPr>
      <a:lvl7pPr eaLnBrk="1" hangingPunct="1">
        <a:defRPr lang="it-IT">
          <a:solidFill>
            <a:schemeClr val="tx2"/>
          </a:solidFill>
        </a:defRPr>
      </a:lvl7pPr>
      <a:lvl8pPr eaLnBrk="1" hangingPunct="1">
        <a:defRPr lang="it-IT">
          <a:solidFill>
            <a:schemeClr val="tx2"/>
          </a:solidFill>
        </a:defRPr>
      </a:lvl8pPr>
      <a:lvl9pPr eaLnBrk="1" hangingPunct="1">
        <a:defRPr lang="it-IT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lang="it-IT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lang="it-IT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lang="it-IT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lang="it-IT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479F0267-9D1C-BDA9-A152-B01CD379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50" y="3135085"/>
            <a:ext cx="3672970" cy="1616529"/>
          </a:xfrm>
        </p:spPr>
        <p:txBody>
          <a:bodyPr vert="horz" lIns="91440" tIns="45720" rIns="91440" bIns="45720" rtlCol="0" anchor="b">
            <a:normAutofit/>
          </a:bodyPr>
          <a:lstStyle>
            <a:defPPr>
              <a:defRPr lang="it-IT"/>
            </a:defPPr>
          </a:lstStyle>
          <a:p>
            <a:pPr algn="ctr">
              <a:lnSpc>
                <a:spcPct val="90000"/>
              </a:lnSpc>
            </a:pPr>
            <a:r>
              <a:rPr lang="it-IT" sz="2400" b="0" kern="1200" cap="all" dirty="0">
                <a:latin typeface="+mj-lt"/>
                <a:ea typeface="+mj-ea"/>
                <a:cs typeface="+mj-cs"/>
              </a:rPr>
              <a:t>Sanità</a:t>
            </a:r>
            <a:br>
              <a:rPr lang="it-IT" sz="2400" b="0" kern="1200" cap="all" dirty="0">
                <a:latin typeface="+mj-lt"/>
                <a:ea typeface="+mj-ea"/>
                <a:cs typeface="+mj-cs"/>
              </a:rPr>
            </a:br>
            <a:br>
              <a:rPr lang="it-IT" sz="2400" b="0" kern="1200" cap="all" dirty="0">
                <a:latin typeface="+mj-lt"/>
                <a:ea typeface="+mj-ea"/>
                <a:cs typeface="+mj-cs"/>
              </a:rPr>
            </a:br>
            <a:r>
              <a:rPr lang="it-IT" sz="2400" b="0" kern="1200" cap="none" dirty="0">
                <a:latin typeface="+mj-lt"/>
                <a:ea typeface="+mj-ea"/>
                <a:cs typeface="+mj-cs"/>
              </a:rPr>
              <a:t>Raccolta </a:t>
            </a:r>
            <a:r>
              <a:rPr lang="it-IT" sz="2400" cap="none" dirty="0"/>
              <a:t>i</a:t>
            </a:r>
            <a:r>
              <a:rPr lang="it-IT" sz="2400" b="0" kern="1200" cap="none" dirty="0">
                <a:latin typeface="+mj-lt"/>
                <a:ea typeface="+mj-ea"/>
                <a:cs typeface="+mj-cs"/>
              </a:rPr>
              <a:t>nformativa </a:t>
            </a:r>
            <a:br>
              <a:rPr lang="it-IT" sz="2400" b="0" kern="1200" cap="all" dirty="0">
                <a:latin typeface="+mj-lt"/>
                <a:ea typeface="+mj-ea"/>
                <a:cs typeface="+mj-cs"/>
              </a:rPr>
            </a:br>
            <a:r>
              <a:rPr lang="it-IT" sz="2400" b="0" kern="1200" cap="none" dirty="0">
                <a:latin typeface="+mj-lt"/>
                <a:ea typeface="+mj-ea"/>
                <a:cs typeface="+mj-cs"/>
              </a:rPr>
              <a:t>Medici di base e Pediatri</a:t>
            </a:r>
            <a:endParaRPr lang="it-IT" sz="2400" b="0" kern="1200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3" name="Titolo 7">
            <a:extLst>
              <a:ext uri="{FF2B5EF4-FFF2-40B4-BE49-F238E27FC236}">
                <a16:creationId xmlns:a16="http://schemas.microsoft.com/office/drawing/2014/main" id="{3FF5A0C5-D07F-6619-ACA9-A4B1AA1030C1}"/>
              </a:ext>
            </a:extLst>
          </p:cNvPr>
          <p:cNvSpPr txBox="1">
            <a:spLocks/>
          </p:cNvSpPr>
          <p:nvPr/>
        </p:nvSpPr>
        <p:spPr>
          <a:xfrm>
            <a:off x="462150" y="1390392"/>
            <a:ext cx="3672970" cy="34918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defPPr>
              <a:defRPr lang="it-IT"/>
            </a:defPPr>
            <a:lvl1pPr algn="l" defTabSz="457200" rtl="0" eaLnBrk="1" latinLnBrk="0" hangingPunct="1">
              <a:spcBef>
                <a:spcPct val="0"/>
              </a:spcBef>
              <a:buNone/>
              <a:defRPr lang="it-IT"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lang="it-IT">
                <a:solidFill>
                  <a:schemeClr val="tx2"/>
                </a:solidFill>
              </a:defRPr>
            </a:lvl2pPr>
            <a:lvl3pPr eaLnBrk="1" hangingPunct="1">
              <a:defRPr lang="it-IT">
                <a:solidFill>
                  <a:schemeClr val="tx2"/>
                </a:solidFill>
              </a:defRPr>
            </a:lvl3pPr>
            <a:lvl4pPr eaLnBrk="1" hangingPunct="1">
              <a:defRPr lang="it-IT">
                <a:solidFill>
                  <a:schemeClr val="tx2"/>
                </a:solidFill>
              </a:defRPr>
            </a:lvl4pPr>
            <a:lvl5pPr eaLnBrk="1" hangingPunct="1">
              <a:defRPr lang="it-IT">
                <a:solidFill>
                  <a:schemeClr val="tx2"/>
                </a:solidFill>
              </a:defRPr>
            </a:lvl5pPr>
            <a:lvl6pPr eaLnBrk="1" hangingPunct="1">
              <a:defRPr lang="it-IT">
                <a:solidFill>
                  <a:schemeClr val="tx2"/>
                </a:solidFill>
              </a:defRPr>
            </a:lvl6pPr>
            <a:lvl7pPr eaLnBrk="1" hangingPunct="1">
              <a:defRPr lang="it-IT">
                <a:solidFill>
                  <a:schemeClr val="tx2"/>
                </a:solidFill>
              </a:defRPr>
            </a:lvl7pPr>
            <a:lvl8pPr eaLnBrk="1" hangingPunct="1">
              <a:defRPr lang="it-IT">
                <a:solidFill>
                  <a:schemeClr val="tx2"/>
                </a:solidFill>
              </a:defRPr>
            </a:lvl8pPr>
            <a:lvl9pPr eaLnBrk="1" hangingPunct="1">
              <a:defRPr lang="it-IT">
                <a:solidFill>
                  <a:schemeClr val="tx2"/>
                </a:solidFill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</a:pPr>
            <a:r>
              <a:rPr lang="it-IT" sz="1200" dirty="0">
                <a:latin typeface="+mn-lt"/>
                <a:ea typeface="+mn-ea"/>
                <a:cs typeface="+mn-cs"/>
              </a:rPr>
              <a:t>Comune di</a:t>
            </a:r>
          </a:p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</a:pPr>
            <a:r>
              <a:rPr lang="it-IT" sz="1200" dirty="0">
                <a:latin typeface="+mn-lt"/>
                <a:ea typeface="+mn-ea"/>
                <a:cs typeface="+mn-cs"/>
              </a:rPr>
              <a:t>Santa Teresa Gallura</a:t>
            </a:r>
            <a:endParaRPr lang="it-IT" sz="1800" dirty="0">
              <a:latin typeface="+mn-lt"/>
              <a:ea typeface="+mn-ea"/>
              <a:cs typeface="+mn-cs"/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</a:pPr>
            <a:r>
              <a:rPr lang="it-IT" sz="1200" i="1" cap="none" dirty="0">
                <a:latin typeface="+mn-lt"/>
                <a:ea typeface="+mn-ea"/>
                <a:cs typeface="+mn-cs"/>
              </a:rPr>
              <a:t>Ufficio Relazioni con Il Pubblico (URP)</a:t>
            </a:r>
          </a:p>
        </p:txBody>
      </p:sp>
      <p:pic>
        <p:nvPicPr>
          <p:cNvPr id="4" name="Immagine 3" descr="Immagine che contiene accessorio, arte&#10;&#10;Descrizione generata automaticamente">
            <a:extLst>
              <a:ext uri="{FF2B5EF4-FFF2-40B4-BE49-F238E27FC236}">
                <a16:creationId xmlns:a16="http://schemas.microsoft.com/office/drawing/2014/main" id="{282DE927-5846-9D1E-7398-C82109683D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943" r="2583" b="2"/>
          <a:stretch/>
        </p:blipFill>
        <p:spPr>
          <a:xfrm>
            <a:off x="4231970" y="666985"/>
            <a:ext cx="7497880" cy="5687344"/>
          </a:xfrm>
          <a:custGeom>
            <a:avLst/>
            <a:gdLst>
              <a:gd name="connsiteX0" fmla="*/ 3803282 w 7497880"/>
              <a:gd name="connsiteY0" fmla="*/ 0 h 5687344"/>
              <a:gd name="connsiteX1" fmla="*/ 7497880 w 7497880"/>
              <a:gd name="connsiteY1" fmla="*/ 0 h 5687344"/>
              <a:gd name="connsiteX2" fmla="*/ 7497880 w 7497880"/>
              <a:gd name="connsiteY2" fmla="*/ 4581885 h 5687344"/>
              <a:gd name="connsiteX3" fmla="*/ 3803282 w 7497880"/>
              <a:gd name="connsiteY3" fmla="*/ 4581885 h 5687344"/>
              <a:gd name="connsiteX4" fmla="*/ 0 w 7497880"/>
              <a:gd name="connsiteY4" fmla="*/ 0 h 5687344"/>
              <a:gd name="connsiteX5" fmla="*/ 3699373 w 7497880"/>
              <a:gd name="connsiteY5" fmla="*/ 0 h 5687344"/>
              <a:gd name="connsiteX6" fmla="*/ 3699373 w 7497880"/>
              <a:gd name="connsiteY6" fmla="*/ 4581885 h 5687344"/>
              <a:gd name="connsiteX7" fmla="*/ 2 w 7497880"/>
              <a:gd name="connsiteY7" fmla="*/ 4581885 h 5687344"/>
              <a:gd name="connsiteX8" fmla="*/ 2 w 7497880"/>
              <a:gd name="connsiteY8" fmla="*/ 4679200 h 5687344"/>
              <a:gd name="connsiteX9" fmla="*/ 3699373 w 7497880"/>
              <a:gd name="connsiteY9" fmla="*/ 4679200 h 5687344"/>
              <a:gd name="connsiteX10" fmla="*/ 3699373 w 7497880"/>
              <a:gd name="connsiteY10" fmla="*/ 5679350 h 5687344"/>
              <a:gd name="connsiteX11" fmla="*/ 3803282 w 7497880"/>
              <a:gd name="connsiteY11" fmla="*/ 5679350 h 5687344"/>
              <a:gd name="connsiteX12" fmla="*/ 3803282 w 7497880"/>
              <a:gd name="connsiteY12" fmla="*/ 4679200 h 5687344"/>
              <a:gd name="connsiteX13" fmla="*/ 7497880 w 7497880"/>
              <a:gd name="connsiteY13" fmla="*/ 4679200 h 5687344"/>
              <a:gd name="connsiteX14" fmla="*/ 7497880 w 7497880"/>
              <a:gd name="connsiteY14" fmla="*/ 5687344 h 5687344"/>
              <a:gd name="connsiteX15" fmla="*/ 0 w 7497880"/>
              <a:gd name="connsiteY15" fmla="*/ 5687344 h 5687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497880" h="5687344">
                <a:moveTo>
                  <a:pt x="3803282" y="0"/>
                </a:moveTo>
                <a:lnTo>
                  <a:pt x="7497880" y="0"/>
                </a:lnTo>
                <a:lnTo>
                  <a:pt x="7497880" y="4581885"/>
                </a:lnTo>
                <a:lnTo>
                  <a:pt x="3803282" y="4581885"/>
                </a:lnTo>
                <a:close/>
                <a:moveTo>
                  <a:pt x="0" y="0"/>
                </a:moveTo>
                <a:lnTo>
                  <a:pt x="3699373" y="0"/>
                </a:lnTo>
                <a:lnTo>
                  <a:pt x="3699373" y="4581885"/>
                </a:lnTo>
                <a:lnTo>
                  <a:pt x="2" y="4581885"/>
                </a:lnTo>
                <a:lnTo>
                  <a:pt x="2" y="4679200"/>
                </a:lnTo>
                <a:lnTo>
                  <a:pt x="3699373" y="4679200"/>
                </a:lnTo>
                <a:lnTo>
                  <a:pt x="3699373" y="5679350"/>
                </a:lnTo>
                <a:lnTo>
                  <a:pt x="3803282" y="5679350"/>
                </a:lnTo>
                <a:lnTo>
                  <a:pt x="3803282" y="4679200"/>
                </a:lnTo>
                <a:lnTo>
                  <a:pt x="7497880" y="4679200"/>
                </a:lnTo>
                <a:lnTo>
                  <a:pt x="7497880" y="5687344"/>
                </a:lnTo>
                <a:lnTo>
                  <a:pt x="0" y="5687344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103975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>
            <a:extLst>
              <a:ext uri="{FF2B5EF4-FFF2-40B4-BE49-F238E27FC236}">
                <a16:creationId xmlns:a16="http://schemas.microsoft.com/office/drawing/2014/main" id="{2D7F0B11-5AF3-1D12-4201-C1E09DF7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705124"/>
            <a:ext cx="11272649" cy="1062716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/>
              <a:t>Medici di base – comune santa </a:t>
            </a:r>
            <a:r>
              <a:rPr lang="it-IT" dirty="0" err="1"/>
              <a:t>teresa</a:t>
            </a:r>
            <a:r>
              <a:rPr lang="it-IT" dirty="0"/>
              <a:t> </a:t>
            </a:r>
            <a:r>
              <a:rPr lang="it-IT" dirty="0" err="1"/>
              <a:t>gallura</a:t>
            </a:r>
            <a:endParaRPr lang="it-IT" dirty="0"/>
          </a:p>
        </p:txBody>
      </p:sp>
      <p:graphicFrame>
        <p:nvGraphicFramePr>
          <p:cNvPr id="12" name="Segnaposto tabella 3">
            <a:extLst>
              <a:ext uri="{FF2B5EF4-FFF2-40B4-BE49-F238E27FC236}">
                <a16:creationId xmlns:a16="http://schemas.microsoft.com/office/drawing/2014/main" id="{EF0D1DE7-CAB7-B879-750A-7167B6155FF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673045026"/>
              </p:ext>
            </p:extLst>
          </p:nvPr>
        </p:nvGraphicFramePr>
        <p:xfrm>
          <a:off x="457199" y="2235201"/>
          <a:ext cx="11511643" cy="448083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058803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697018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877911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877911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541298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Medico di base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Sede ambulatorio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Orari ambulatorio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Recapiti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979349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Dr.ssa Rizzoli Moena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200" noProof="0" dirty="0"/>
                        <a:t>Via Lamarmora, 8</a:t>
                      </a:r>
                    </a:p>
                    <a:p>
                      <a:pPr marL="0" algn="ctr" defTabSz="457200" rtl="0" eaLnBrk="1" latinLnBrk="0" hangingPunct="1"/>
                      <a:r>
                        <a:rPr lang="it-IT" sz="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Santa Teresa Gallura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l" rtl="0"/>
                      <a:r>
                        <a:rPr lang="it-IT" sz="1200" noProof="0" dirty="0"/>
                        <a:t>Lunedì: dalle ore 16 alle ore 19</a:t>
                      </a:r>
                    </a:p>
                    <a:p>
                      <a:pPr algn="l" rtl="0"/>
                      <a:r>
                        <a:rPr lang="it-IT" sz="1200" noProof="0" dirty="0"/>
                        <a:t>Martedì: dalle ore 16 alle ore 19</a:t>
                      </a:r>
                    </a:p>
                    <a:p>
                      <a:pPr algn="l" rtl="0"/>
                      <a:r>
                        <a:rPr lang="it-IT" sz="1200" noProof="0" dirty="0"/>
                        <a:t>Mercoledì: dalle ore 9 alle ore 13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Giovedì: dalle ore 9 alle ore 13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Venerdì: dalle ore 16 alle ore 19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Tel. 0789 755334</a:t>
                      </a:r>
                    </a:p>
                    <a:p>
                      <a:pPr algn="ctr" rtl="0"/>
                      <a:r>
                        <a:rPr lang="it-IT" sz="1400" noProof="0" dirty="0"/>
                        <a:t>Cel. 333 9469437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979349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Dr. </a:t>
                      </a:r>
                      <a:r>
                        <a:rPr lang="it-IT" sz="1400" noProof="0" dirty="0" err="1"/>
                        <a:t>Pirari</a:t>
                      </a:r>
                      <a:r>
                        <a:rPr lang="it-IT" sz="1400" noProof="0" dirty="0"/>
                        <a:t> Pierfranco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200" noProof="0" dirty="0"/>
                        <a:t>Via Lamarmora, 8</a:t>
                      </a:r>
                    </a:p>
                    <a:p>
                      <a:pPr algn="ctr" rtl="0"/>
                      <a:r>
                        <a:rPr lang="it-IT" sz="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Santa Teresa Gallura</a:t>
                      </a:r>
                    </a:p>
                    <a:p>
                      <a:pPr algn="ctr" rtl="0"/>
                      <a:endParaRPr lang="it-IT" sz="1200" noProof="0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Lunedì: dalle ore 10 alle ore 12</a:t>
                      </a:r>
                    </a:p>
                    <a:p>
                      <a:pPr algn="l" rtl="0"/>
                      <a:r>
                        <a:rPr lang="it-IT" sz="1200" noProof="0" dirty="0"/>
                        <a:t>Martedì: dalle ore 10 alle ore 12</a:t>
                      </a:r>
                    </a:p>
                    <a:p>
                      <a:pPr algn="l" rtl="0"/>
                      <a:r>
                        <a:rPr lang="it-IT" sz="1200" noProof="0" dirty="0"/>
                        <a:t>Mercoledì: dalle ore 10 alle ore 12</a:t>
                      </a:r>
                    </a:p>
                    <a:p>
                      <a:pPr algn="l" rtl="0"/>
                      <a:r>
                        <a:rPr lang="it-IT" sz="1200" noProof="0" dirty="0"/>
                        <a:t>Giovedì: dalle ore 17 alle ore 19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Venerdì: dalle ore 17 alle ore 19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Cel. 331 2068815</a:t>
                      </a:r>
                    </a:p>
                    <a:p>
                      <a:pPr algn="ctr" rtl="0"/>
                      <a:r>
                        <a:rPr lang="it-IT" sz="1400" noProof="0" dirty="0"/>
                        <a:t>E-mail: dott.pirari@gmail.com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724092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>
                          <a:solidFill>
                            <a:srgbClr val="FF0000"/>
                          </a:solidFill>
                        </a:rPr>
                        <a:t>Dr. Reza ___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200" noProof="0" dirty="0">
                          <a:solidFill>
                            <a:schemeClr val="tx1"/>
                          </a:solidFill>
                        </a:rPr>
                        <a:t>Via Enrico Berlinguer </a:t>
                      </a:r>
                    </a:p>
                    <a:p>
                      <a:pPr algn="ctr" rtl="0"/>
                      <a:r>
                        <a:rPr lang="it-IT" sz="1050" noProof="0" dirty="0">
                          <a:solidFill>
                            <a:schemeClr val="tx1"/>
                          </a:solidFill>
                        </a:rPr>
                        <a:t>(fronte poliambulatorio)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Santa Teresa Gallura</a:t>
                      </a:r>
                    </a:p>
                    <a:p>
                      <a:pPr algn="ctr" rtl="0"/>
                      <a:endParaRPr lang="it-IT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Lunedì: dalle ore 8 alle ore 12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Mercoledì: dalle ore 8 alle ore 12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Venerdì: dalle ore 8 alle ore 12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>
                          <a:solidFill>
                            <a:srgbClr val="FF0000"/>
                          </a:solidFill>
                        </a:rPr>
                        <a:t>Servizio Ascot</a:t>
                      </a:r>
                      <a:endParaRPr lang="it-IT" sz="14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115741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noProof="0" dirty="0">
                          <a:solidFill>
                            <a:srgbClr val="FF0000"/>
                          </a:solidFill>
                        </a:rPr>
                        <a:t>Dr.ssa Sanna  ___</a:t>
                      </a:r>
                    </a:p>
                    <a:p>
                      <a:pPr algn="ctr" rtl="0"/>
                      <a:endParaRPr lang="it-IT" sz="1400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200" noProof="0" dirty="0">
                          <a:solidFill>
                            <a:schemeClr val="tx1"/>
                          </a:solidFill>
                        </a:rPr>
                        <a:t>Via Enrico Berlinguer </a:t>
                      </a:r>
                    </a:p>
                    <a:p>
                      <a:pPr algn="ctr" rtl="0"/>
                      <a:r>
                        <a:rPr lang="it-IT" sz="1000" noProof="0" dirty="0">
                          <a:solidFill>
                            <a:schemeClr val="tx1"/>
                          </a:solidFill>
                        </a:rPr>
                        <a:t>(fronte poliambulatorio)</a:t>
                      </a:r>
                      <a:endParaRPr lang="it-IT" sz="12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noProof="0" dirty="0">
                          <a:solidFill>
                            <a:schemeClr val="tx1"/>
                          </a:solidFill>
                        </a:rPr>
                        <a:t>Santa Teresa Gallura</a:t>
                      </a:r>
                    </a:p>
                    <a:p>
                      <a:pPr algn="ctr" rtl="0"/>
                      <a:endParaRPr lang="it-IT" sz="8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/>
                      <a:r>
                        <a:rPr lang="it-IT" sz="12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Fraz. Porto Pozzo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Santa Teresa Gallura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noProof="0" dirty="0">
                          <a:solidFill>
                            <a:schemeClr val="tx1"/>
                          </a:solidFill>
                        </a:rPr>
                        <a:t>Sede Via Enrico Berlinguer:</a:t>
                      </a:r>
                      <a:endParaRPr lang="it-IT" sz="1200" b="1" noProof="0" dirty="0"/>
                    </a:p>
                    <a:p>
                      <a:pPr algn="l" rtl="0"/>
                      <a:r>
                        <a:rPr lang="it-IT" sz="1200" noProof="0" dirty="0"/>
                        <a:t>Martedì: dalle ore 9 alle ore 12 </a:t>
                      </a:r>
                    </a:p>
                    <a:p>
                      <a:pPr algn="l" rtl="0"/>
                      <a:r>
                        <a:rPr lang="it-IT" sz="1200" noProof="0" dirty="0"/>
                        <a:t>Giovedì: dalle ore 9 alle ore 14</a:t>
                      </a:r>
                    </a:p>
                    <a:p>
                      <a:pPr algn="l" rtl="0"/>
                      <a:r>
                        <a:rPr lang="it-IT" sz="1200" b="1" noProof="0"/>
                        <a:t>Sede Fraz. </a:t>
                      </a:r>
                      <a:r>
                        <a:rPr lang="it-IT" sz="1200" b="1" noProof="0" dirty="0"/>
                        <a:t>Porto Pozzo: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noProof="0" dirty="0"/>
                        <a:t>Martedì: dalle ore 15 alle ore 17 </a:t>
                      </a:r>
                    </a:p>
                    <a:p>
                      <a:pPr algn="l" rtl="0"/>
                      <a:endParaRPr lang="it-IT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400" noProof="0" dirty="0">
                          <a:solidFill>
                            <a:srgbClr val="FF0000"/>
                          </a:solidFill>
                        </a:rPr>
                        <a:t>Servizio Ascot </a:t>
                      </a:r>
                      <a:endParaRPr lang="it-IT" sz="14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210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63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37EE3-9305-B58D-F02E-767A9DB2E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>
            <a:extLst>
              <a:ext uri="{FF2B5EF4-FFF2-40B4-BE49-F238E27FC236}">
                <a16:creationId xmlns:a16="http://schemas.microsoft.com/office/drawing/2014/main" id="{2661895B-6DB4-357E-FD8A-DD8F4529C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705124"/>
            <a:ext cx="11272649" cy="1062716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/>
              <a:t>PEDIATRI – comune santa </a:t>
            </a:r>
            <a:r>
              <a:rPr lang="it-IT" dirty="0" err="1"/>
              <a:t>teresa</a:t>
            </a:r>
            <a:r>
              <a:rPr lang="it-IT" dirty="0"/>
              <a:t> </a:t>
            </a:r>
            <a:r>
              <a:rPr lang="it-IT" dirty="0" err="1"/>
              <a:t>gallura</a:t>
            </a:r>
            <a:endParaRPr lang="it-IT" dirty="0"/>
          </a:p>
        </p:txBody>
      </p:sp>
      <p:graphicFrame>
        <p:nvGraphicFramePr>
          <p:cNvPr id="12" name="Segnaposto tabella 3">
            <a:extLst>
              <a:ext uri="{FF2B5EF4-FFF2-40B4-BE49-F238E27FC236}">
                <a16:creationId xmlns:a16="http://schemas.microsoft.com/office/drawing/2014/main" id="{13FA69DE-4D72-D0E2-514B-59496E35D35F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226275978"/>
              </p:ext>
            </p:extLst>
          </p:nvPr>
        </p:nvGraphicFramePr>
        <p:xfrm>
          <a:off x="457199" y="2235201"/>
          <a:ext cx="11511643" cy="2510903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058803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697018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877911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877911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590663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b="1" kern="1200" cap="none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Pediatra</a:t>
                      </a:r>
                      <a:endParaRPr lang="it-IT" sz="1400" b="1" noProof="0" dirty="0"/>
                    </a:p>
                  </a:txBody>
                  <a:tcPr anchor="ctr"/>
                </a:tc>
                <a:tc gridSpan="2"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Sede e orari ambulatorio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Recapiti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1034052"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 sz="1400" noProof="0" dirty="0"/>
                        <a:t>Dr.</a:t>
                      </a:r>
                      <a:r>
                        <a:rPr lang="it-IT" sz="14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ssa </a:t>
                      </a:r>
                      <a:r>
                        <a:rPr lang="it-IT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Fadda Rita</a:t>
                      </a:r>
                      <a:endParaRPr lang="it-I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noProof="0" dirty="0">
                          <a:solidFill>
                            <a:schemeClr val="tx1"/>
                          </a:solidFill>
                        </a:rPr>
                        <a:t>Sede </a:t>
                      </a:r>
                      <a:r>
                        <a:rPr lang="it-IT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Palau</a:t>
                      </a:r>
                      <a:endParaRPr lang="it-IT" sz="12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Poliambulatorio di Via Fonte Vecchia: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Lunedì: </a:t>
                      </a:r>
                      <a:r>
                        <a:rPr lang="it-IT" sz="1200" noProof="0" dirty="0"/>
                        <a:t>dalle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ore 9 alle ore 12:30</a:t>
                      </a:r>
                      <a:endParaRPr lang="it-IT" sz="1200" noProof="0" dirty="0"/>
                    </a:p>
                    <a:p>
                      <a:pPr algn="l" rtl="0"/>
                      <a:r>
                        <a:rPr lang="it-IT" sz="1200" noProof="0" dirty="0"/>
                        <a:t>Giovedì: dalle ore 9 alle ore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12:30</a:t>
                      </a:r>
                    </a:p>
                    <a:p>
                      <a:endParaRPr lang="it-IT" sz="1200" b="1" noProof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sz="1200" b="1" noProof="0" dirty="0">
                          <a:solidFill>
                            <a:schemeClr val="tx1"/>
                          </a:solidFill>
                        </a:rPr>
                        <a:t>Sede </a:t>
                      </a:r>
                      <a:r>
                        <a:rPr lang="it-IT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Arzachena</a:t>
                      </a:r>
                      <a:endParaRPr lang="it-IT" sz="12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Via </a:t>
                      </a:r>
                      <a:r>
                        <a:rPr lang="it-IT" sz="12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Gjaseppa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Scanu:</a:t>
                      </a:r>
                    </a:p>
                    <a:p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Martedì: </a:t>
                      </a:r>
                      <a:r>
                        <a:rPr lang="it-IT" sz="1200" noProof="0" dirty="0"/>
                        <a:t>dalle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ore 14 alle ore 16:30</a:t>
                      </a:r>
                    </a:p>
                    <a:p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Mercoledì: </a:t>
                      </a:r>
                      <a:r>
                        <a:rPr lang="it-IT" sz="1200" noProof="0" dirty="0"/>
                        <a:t>dalle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ore 14 alle ore 16:30</a:t>
                      </a:r>
                    </a:p>
                    <a:p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Venerdì: </a:t>
                      </a:r>
                      <a:r>
                        <a:rPr lang="it-IT" sz="1200" noProof="0" dirty="0"/>
                        <a:t>dalle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ore </a:t>
                      </a:r>
                      <a:r>
                        <a:rPr lang="it-IT" sz="1200" noProof="0" dirty="0"/>
                        <a:t>9 alle ore </a:t>
                      </a:r>
                      <a:r>
                        <a:rPr lang="it-IT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l" rtl="0"/>
                      <a:endParaRPr lang="it-IT" sz="1200" noProof="0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endParaRPr lang="it-IT" sz="14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71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F242E4-0C34-6C3C-F67E-A7924C239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GUARDIA MEDICA </a:t>
            </a:r>
          </a:p>
        </p:txBody>
      </p:sp>
      <p:sp>
        <p:nvSpPr>
          <p:cNvPr id="3" name="Segnaposto tabella 2">
            <a:extLst>
              <a:ext uri="{FF2B5EF4-FFF2-40B4-BE49-F238E27FC236}">
                <a16:creationId xmlns:a16="http://schemas.microsoft.com/office/drawing/2014/main" id="{BD4435BA-C184-F458-8DB6-287A39B2687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57199" y="2075688"/>
            <a:ext cx="11272650" cy="4128897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b="0" i="0" dirty="0"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Guardia medica di Santa Teresa di Gallura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via Carlo Felice 07028 Santa Teresa Gallura (OT)</a:t>
            </a:r>
            <a:b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tel. 0789 754079</a:t>
            </a:r>
            <a:b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tel. 0789 552867-021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Guardia Turistica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1A1A1A"/>
                </a:solidFill>
                <a:effectLst/>
                <a:latin typeface="Titillium Web" panose="00000500000000000000" pitchFamily="2" charset="0"/>
              </a:rPr>
              <a:t>Sede:</a:t>
            </a:r>
            <a:r>
              <a:rPr lang="it-IT" b="0" i="0" dirty="0">
                <a:solidFill>
                  <a:srgbClr val="1A1A1A"/>
                </a:solidFill>
                <a:effectLst/>
                <a:latin typeface="Titillium Web" panose="00000500000000000000" pitchFamily="2" charset="0"/>
              </a:rPr>
              <a:t> Casa della Comunità – Via Carlo Felice (angolo Via Eleonora d'Arborea)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1A1A1A"/>
                </a:solidFill>
                <a:effectLst/>
                <a:latin typeface="Titillium Web" panose="00000500000000000000" pitchFamily="2" charset="0"/>
              </a:rPr>
              <a:t>Orari di apertura:</a:t>
            </a:r>
            <a:r>
              <a:rPr lang="it-IT" b="0" i="0" dirty="0">
                <a:solidFill>
                  <a:srgbClr val="1A1A1A"/>
                </a:solidFill>
                <a:effectLst/>
                <a:latin typeface="Titillium Web" panose="00000500000000000000" pitchFamily="2" charset="0"/>
              </a:rPr>
              <a:t> Tutti i giorni, dal lunedì alla domenica, dalle ore 10:00 alle ore 17:00</a:t>
            </a:r>
          </a:p>
          <a:p>
            <a:pPr algn="l"/>
            <a:endParaRPr lang="it-IT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r>
              <a:rPr lang="it-IT" dirty="0"/>
              <a:t>Per emergenze chiamare il 118</a:t>
            </a:r>
          </a:p>
          <a:p>
            <a:pPr marL="0" indent="0">
              <a:buNone/>
            </a:pPr>
            <a:r>
              <a:rPr lang="it-IT" dirty="0"/>
              <a:t>     Ospedali vicini: </a:t>
            </a:r>
          </a:p>
          <a:p>
            <a:r>
              <a:rPr lang="it-IT" b="0" i="0" dirty="0"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Paolo Dettori </a:t>
            </a:r>
            <a:r>
              <a:rPr lang="it-IT" b="0" i="0" dirty="0">
                <a:solidFill>
                  <a:srgbClr val="C41B04"/>
                </a:solidFill>
                <a:effectLst/>
                <a:latin typeface="Verdana" panose="020B0604030504040204" pitchFamily="34" charset="0"/>
              </a:rPr>
              <a:t>- </a:t>
            </a: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via Grazia Deledda, Tempio Pausania</a:t>
            </a:r>
            <a:br>
              <a:rPr lang="it-IT" dirty="0"/>
            </a:b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Centralino tel. 079 678200</a:t>
            </a:r>
            <a:br>
              <a:rPr lang="it-IT" dirty="0"/>
            </a:b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tel. 079 678350; fax 079 678280</a:t>
            </a:r>
          </a:p>
          <a:p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Ospedale Giovanni Paolo II</a:t>
            </a:r>
            <a:br>
              <a:rPr lang="it-IT" dirty="0"/>
            </a:b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via Bazzoni – Sircana - 07026, Olbia</a:t>
            </a:r>
          </a:p>
          <a:p>
            <a:pPr marL="0" indent="0">
              <a:buNone/>
            </a:pP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    tel.0789 </a:t>
            </a:r>
            <a:r>
              <a:rPr lang="it-IT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552522 – 983 – 917</a:t>
            </a:r>
            <a:endParaRPr lang="it-IT" b="0" i="0" dirty="0">
              <a:solidFill>
                <a:srgbClr val="C41B04"/>
              </a:solidFill>
              <a:effectLst/>
              <a:latin typeface="Verdana" panose="020B060403050404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893397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Custom 10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465359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938383_TF45205285_Win32" id="{47CA7DA5-6CDF-42D4-937C-A44EBBD3E1A0}" vid="{DAB0CDA4-8B93-432A-9117-450C0CC9CAF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00B2AC-C335-4100-B8B3-2D9F49A7290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037C456-A6DA-4DEE-A3FB-4EC3058FD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D1F84C-D1FD-4B1B-9CFD-8E0D96AC4D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Modello Dividendi</Template>
  <TotalTime>143</TotalTime>
  <Words>458</Words>
  <Application>Microsoft Office PowerPoint</Application>
  <PresentationFormat>Widescreen</PresentationFormat>
  <Paragraphs>80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Gill Sans MT</vt:lpstr>
      <vt:lpstr>Titillium Web</vt:lpstr>
      <vt:lpstr>Verdana</vt:lpstr>
      <vt:lpstr>Wingdings 2</vt:lpstr>
      <vt:lpstr>DividendVTI</vt:lpstr>
      <vt:lpstr>Sanità  Raccolta informativa  Medici di base e Pediatri</vt:lpstr>
      <vt:lpstr>Medici di base – comune santa teresa gallura</vt:lpstr>
      <vt:lpstr>PEDIATRI – comune santa teresa gallura</vt:lpstr>
      <vt:lpstr>GUARDIA MEDICA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Segreteria</dc:creator>
  <cp:lastModifiedBy>Antonella Tuberosa</cp:lastModifiedBy>
  <cp:revision>17</cp:revision>
  <dcterms:created xsi:type="dcterms:W3CDTF">2024-10-04T10:14:35Z</dcterms:created>
  <dcterms:modified xsi:type="dcterms:W3CDTF">2026-07-01T09:50:35Z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