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13.xml" ContentType="application/vnd.openxmlformats-officedocument.presentationml.slideMaster+xml"/>
  <Override PartName="/ppt/slideMasters/slideMaster25.xml" ContentType="application/vnd.openxmlformats-officedocument.presentationml.slideMaster+xml"/>
  <Override PartName="/ppt/slideMasters/_rels/slideMaster13.xml.rels" ContentType="application/vnd.openxmlformats-package.relationships+xml"/>
  <Override PartName="/ppt/slideMasters/_rels/slideMaster1.xml.rels" ContentType="application/vnd.openxmlformats-package.relationships+xml"/>
  <Override PartName="/ppt/slideMasters/_rels/slideMaster25.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37.xml" ContentType="application/vnd.openxmlformats-officedocument.theme+xml"/>
  <Override PartName="/ppt/notesSlides/notesSlide5.xml" ContentType="application/vnd.openxmlformats-officedocument.presentationml.notesSlide+xml"/>
  <Override PartName="/ppt/notesSlides/notesSlide28.xml" ContentType="application/vnd.openxmlformats-officedocument.presentationml.notesSlide+xml"/>
  <Override PartName="/ppt/notesSlides/_rels/notesSlide5.xml.rels" ContentType="application/vnd.openxmlformats-package.relationships+xml"/>
  <Override PartName="/ppt/notesSlides/_rels/notesSlide28.xml.rels" ContentType="application/vnd.openxmlformats-package.relationships+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wmf" ContentType="image/x-wmf"/>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x="9144000" cy="6858000"/>
  <p:notesSz cx="6797675" cy="992663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13.xml"/><Relationship Id="rId4" Type="http://schemas.openxmlformats.org/officeDocument/2006/relationships/slideMaster" Target="slideMasters/slideMaster25.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4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it-IT" sz="4400" strike="noStrike" u="none">
                <a:solidFill>
                  <a:srgbClr val="000000"/>
                </a:solidFill>
                <a:effectLst/>
                <a:uFillTx/>
                <a:latin typeface="Arial"/>
              </a:rPr>
              <a:t>Fai clic per spostare la diapositiva</a:t>
            </a:r>
            <a:endParaRPr b="0" lang="it-IT" sz="4400" strike="noStrike" u="none">
              <a:solidFill>
                <a:srgbClr val="000000"/>
              </a:solidFill>
              <a:effectLst/>
              <a:uFillTx/>
              <a:latin typeface="Arial"/>
            </a:endParaRPr>
          </a:p>
        </p:txBody>
      </p:sp>
      <p:sp>
        <p:nvSpPr>
          <p:cNvPr id="337"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it-IT" sz="2000" strike="noStrike" u="none">
                <a:solidFill>
                  <a:srgbClr val="000000"/>
                </a:solidFill>
                <a:effectLst/>
                <a:uFillTx/>
                <a:latin typeface="Arial"/>
              </a:rPr>
              <a:t>Fai clic per modificare il formato delle note</a:t>
            </a:r>
            <a:endParaRPr b="0" lang="it-IT" sz="2000" strike="noStrike" u="none">
              <a:solidFill>
                <a:srgbClr val="000000"/>
              </a:solidFill>
              <a:effectLst/>
              <a:uFillTx/>
              <a:latin typeface="Arial"/>
            </a:endParaRPr>
          </a:p>
        </p:txBody>
      </p:sp>
      <p:sp>
        <p:nvSpPr>
          <p:cNvPr id="338"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it-IT" sz="1400" strike="noStrike" u="none">
                <a:solidFill>
                  <a:srgbClr val="000000"/>
                </a:solidFill>
                <a:effectLst/>
                <a:uFillTx/>
                <a:latin typeface="Times New Roman"/>
              </a:rPr>
              <a:t>&lt;intestazione&gt;</a:t>
            </a:r>
            <a:endParaRPr b="0" lang="it-IT" sz="1400" strike="noStrike" u="none">
              <a:solidFill>
                <a:srgbClr val="000000"/>
              </a:solidFill>
              <a:effectLst/>
              <a:uFillTx/>
              <a:latin typeface="Times New Roman"/>
            </a:endParaRPr>
          </a:p>
        </p:txBody>
      </p:sp>
      <p:sp>
        <p:nvSpPr>
          <p:cNvPr id="339"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b="0" lang="it-IT" sz="1400" strike="noStrike" u="none">
                <a:solidFill>
                  <a:srgbClr val="000000"/>
                </a:solidFill>
                <a:effectLst/>
                <a:uFillTx/>
                <a:latin typeface="Times New Roman"/>
              </a:defRPr>
            </a:lvl1pPr>
          </a:lstStyle>
          <a:p>
            <a:pPr indent="0" algn="r">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
        <p:nvSpPr>
          <p:cNvPr id="340"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341"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b="0" lang="it-IT" sz="1400" strike="noStrike" u="none">
                <a:solidFill>
                  <a:srgbClr val="000000"/>
                </a:solidFill>
                <a:effectLst/>
                <a:uFillTx/>
                <a:latin typeface="Times New Roman"/>
              </a:defRPr>
            </a:lvl1pPr>
          </a:lstStyle>
          <a:p>
            <a:pPr indent="0" algn="r">
              <a:buNone/>
            </a:pPr>
            <a:fld id="{0154E75C-6A68-4D9E-B030-666D7D692FBB}" type="slidenum">
              <a:rPr b="0" lang="it-IT" sz="1400" strike="noStrike" u="none">
                <a:solidFill>
                  <a:srgbClr val="000000"/>
                </a:solidFill>
                <a:effectLst/>
                <a:uFillTx/>
                <a:latin typeface="Times New Roman"/>
              </a:rPr>
              <a:t>&lt;numero&gt;</a:t>
            </a:fld>
            <a:endParaRPr b="0" lang="it-IT" sz="1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6" name="PlaceHolder 1"/>
          <p:cNvSpPr>
            <a:spLocks noGrp="1"/>
          </p:cNvSpPr>
          <p:nvPr>
            <p:ph type="sldImg"/>
          </p:nvPr>
        </p:nvSpPr>
        <p:spPr>
          <a:xfrm>
            <a:off x="847800" y="882720"/>
            <a:ext cx="5781240" cy="4334760"/>
          </a:xfrm>
          <a:prstGeom prst="rect">
            <a:avLst/>
          </a:prstGeom>
          <a:ln w="0">
            <a:noFill/>
          </a:ln>
        </p:spPr>
      </p:sp>
      <p:sp>
        <p:nvSpPr>
          <p:cNvPr id="427" name="PlaceHolder 2"/>
          <p:cNvSpPr>
            <a:spLocks noGrp="1"/>
          </p:cNvSpPr>
          <p:nvPr>
            <p:ph type="body"/>
          </p:nvPr>
        </p:nvSpPr>
        <p:spPr>
          <a:xfrm>
            <a:off x="749520" y="5513040"/>
            <a:ext cx="5978880" cy="5207400"/>
          </a:xfrm>
          <a:prstGeom prst="rect">
            <a:avLst/>
          </a:prstGeom>
          <a:noFill/>
          <a:ln w="0">
            <a:noFill/>
          </a:ln>
        </p:spPr>
        <p:txBody>
          <a:bodyPr lIns="0" rIns="0" tIns="0" bIns="0" anchor="t">
            <a:noAutofit/>
          </a:bodyPr>
          <a:p>
            <a:pPr indent="0">
              <a:buNone/>
            </a:pPr>
            <a:endParaRPr b="0" lang="it-IT" sz="1800" strike="noStrike" u="none">
              <a:solidFill>
                <a:srgbClr val="000000"/>
              </a:solidFill>
              <a:effectLst/>
              <a:uFillTx/>
              <a:latin typeface="Arial"/>
            </a:endParaRPr>
          </a:p>
        </p:txBody>
      </p:sp>
      <p:sp>
        <p:nvSpPr>
          <p:cNvPr id="428" name="CustomShape 3"/>
          <p:cNvSpPr/>
          <p:nvPr/>
        </p:nvSpPr>
        <p:spPr>
          <a:xfrm>
            <a:off x="4241160" y="11026800"/>
            <a:ext cx="3236400" cy="564480"/>
          </a:xfrm>
          <a:prstGeom prst="rect">
            <a:avLst/>
          </a:prstGeom>
          <a:noFill/>
          <a:ln w="0">
            <a:noFill/>
          </a:ln>
        </p:spPr>
        <p:style>
          <a:lnRef idx="0"/>
          <a:fillRef idx="0"/>
          <a:effectRef idx="0"/>
          <a:fontRef idx="minor"/>
        </p:style>
        <p:txBody>
          <a:bodyPr lIns="0" rIns="0" tIns="0" bIns="0" anchor="b">
            <a:noAutofit/>
          </a:bodyPr>
          <a:p>
            <a:pPr algn="r">
              <a:lnSpc>
                <a:spcPct val="100000"/>
              </a:lnSpc>
            </a:pPr>
            <a:fld id="{1D3511F3-2844-4978-B1C9-0DF4A26F179F}" type="slidenum">
              <a:rPr b="0" lang="it-IT" sz="1400" strike="noStrike" u="none">
                <a:solidFill>
                  <a:srgbClr val="000000"/>
                </a:solidFill>
                <a:effectLst/>
                <a:uFillTx/>
                <a:latin typeface="Times New Roman"/>
                <a:ea typeface="Lucida Sans Unicode"/>
              </a:rPr>
              <a:t>&lt;numero&gt;</a:t>
            </a:fld>
            <a:endParaRPr b="0" lang="it-IT" sz="14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3" name="PlaceHolder 1"/>
          <p:cNvSpPr>
            <a:spLocks noGrp="1"/>
          </p:cNvSpPr>
          <p:nvPr>
            <p:ph type="sldImg"/>
          </p:nvPr>
        </p:nvSpPr>
        <p:spPr>
          <a:xfrm>
            <a:off x="1108080" y="812880"/>
            <a:ext cx="5341680" cy="4006800"/>
          </a:xfrm>
          <a:prstGeom prst="rect">
            <a:avLst/>
          </a:prstGeom>
          <a:ln w="0">
            <a:noFill/>
          </a:ln>
        </p:spPr>
      </p:sp>
      <p:sp>
        <p:nvSpPr>
          <p:cNvPr id="424" name="PlaceHolder 2"/>
          <p:cNvSpPr>
            <a:spLocks noGrp="1"/>
          </p:cNvSpPr>
          <p:nvPr>
            <p:ph type="body"/>
          </p:nvPr>
        </p:nvSpPr>
        <p:spPr>
          <a:xfrm>
            <a:off x="756000" y="5078520"/>
            <a:ext cx="6045840" cy="4809240"/>
          </a:xfrm>
          <a:prstGeom prst="rect">
            <a:avLst/>
          </a:prstGeom>
          <a:noFill/>
          <a:ln w="0">
            <a:noFill/>
          </a:ln>
        </p:spPr>
        <p:txBody>
          <a:bodyPr lIns="0" rIns="0" tIns="0" bIns="0" anchor="t">
            <a:noAutofit/>
          </a:bodyPr>
          <a:p>
            <a:pPr indent="0">
              <a:buNone/>
            </a:pPr>
            <a:endParaRPr b="0" lang="it-IT" sz="1800" strike="noStrike" u="none">
              <a:solidFill>
                <a:srgbClr val="000000"/>
              </a:solidFill>
              <a:effectLst/>
              <a:uFillTx/>
              <a:latin typeface="Arial"/>
            </a:endParaRPr>
          </a:p>
        </p:txBody>
      </p:sp>
      <p:sp>
        <p:nvSpPr>
          <p:cNvPr id="425" name="PlaceHolder 3"/>
          <p:cNvSpPr>
            <a:spLocks noGrp="1"/>
          </p:cNvSpPr>
          <p:nvPr>
            <p:ph type="sldNum" idx="4"/>
          </p:nvPr>
        </p:nvSpPr>
        <p:spPr>
          <a:xfrm>
            <a:off x="4278960" y="10157400"/>
            <a:ext cx="3278880" cy="532440"/>
          </a:xfrm>
          <a:prstGeom prst="rect">
            <a:avLst/>
          </a:prstGeom>
          <a:noFill/>
          <a:ln w="0">
            <a:noFill/>
          </a:ln>
        </p:spPr>
        <p:txBody>
          <a:bodyPr lIns="0" rIns="0" tIns="0" bIns="0" anchor="b">
            <a:noAutofit/>
          </a:bodyPr>
          <a:lstStyle>
            <a:lvl1pPr indent="0" algn="r">
              <a:lnSpc>
                <a:spcPct val="100000"/>
              </a:lnSpc>
              <a:buNone/>
              <a:tabLst>
                <a:tab algn="l" pos="0"/>
              </a:tabLst>
              <a:defRPr b="0" lang="it-IT" sz="1400" strike="noStrike" u="none">
                <a:solidFill>
                  <a:schemeClr val="dk1"/>
                </a:solidFill>
                <a:effectLst/>
                <a:uFillTx/>
                <a:latin typeface="Times New Roman"/>
                <a:ea typeface="+mn-ea"/>
              </a:defRPr>
            </a:lvl1pPr>
          </a:lstStyle>
          <a:p>
            <a:pPr indent="0" algn="r">
              <a:lnSpc>
                <a:spcPct val="100000"/>
              </a:lnSpc>
              <a:buNone/>
              <a:tabLst>
                <a:tab algn="l" pos="0"/>
              </a:tabLst>
            </a:pPr>
            <a:fld id="{CE35F7A6-A3EC-4F5D-A42B-11B09866CBA7}" type="slidenum">
              <a:rPr b="0" lang="it-IT" sz="1400" strike="noStrike" u="none">
                <a:solidFill>
                  <a:schemeClr val="dk1"/>
                </a:solidFill>
                <a:effectLst/>
                <a:uFillTx/>
                <a:latin typeface="Times New Roman"/>
                <a:ea typeface="+mn-ea"/>
              </a:rPr>
              <a:t>&lt;numero&gt;</a:t>
            </a:fld>
            <a:endParaRPr b="0" lang="it-IT" sz="1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25.xml"/><Relationship Id="rId2" Type="http://schemas.openxmlformats.org/officeDocument/2006/relationships/image" Target="../media/image1.png"/><Relationship Id="rId3"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 name="Group 3"/>
          <p:cNvGrpSpPr/>
          <p:nvPr/>
        </p:nvGrpSpPr>
        <p:grpSpPr>
          <a:xfrm>
            <a:off x="-21600" y="-21600"/>
            <a:ext cx="9182160" cy="1067040"/>
            <a:chOff x="-21600" y="-21600"/>
            <a:chExt cx="9182160" cy="1067040"/>
          </a:xfrm>
        </p:grpSpPr>
        <p:sp>
          <p:nvSpPr>
            <p:cNvPr id="3"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4"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5" name="Picture 7" descr="stemma Pistoia"/>
          <p:cNvPicPr/>
          <p:nvPr/>
        </p:nvPicPr>
        <p:blipFill>
          <a:blip r:embed="rId2"/>
          <a:stretch/>
        </p:blipFill>
        <p:spPr>
          <a:xfrm>
            <a:off x="0" y="0"/>
            <a:ext cx="999000" cy="1252800"/>
          </a:xfrm>
          <a:prstGeom prst="rect">
            <a:avLst/>
          </a:prstGeom>
          <a:noFill/>
          <a:ln w="0">
            <a:noFill/>
          </a:ln>
        </p:spPr>
      </p:pic>
      <p:sp>
        <p:nvSpPr>
          <p:cNvPr id="6"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7" name="PlaceHolder 2"/>
          <p:cNvSpPr>
            <a:spLocks noGrp="1"/>
          </p:cNvSpPr>
          <p:nvPr>
            <p:ph type="body"/>
          </p:nvPr>
        </p:nvSpPr>
        <p:spPr>
          <a:xfrm>
            <a:off x="45720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8" name="PlaceHolder 3"/>
          <p:cNvSpPr>
            <a:spLocks noGrp="1"/>
          </p:cNvSpPr>
          <p:nvPr>
            <p:ph type="body"/>
          </p:nvPr>
        </p:nvSpPr>
        <p:spPr>
          <a:xfrm>
            <a:off x="467424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bg>
      <p:bgPr>
        <a:solidFill>
          <a:srgbClr val="ffffff"/>
        </a:solidFill>
      </p:bgPr>
    </p:bg>
    <p:spTree>
      <p:nvGrpSpPr>
        <p:cNvPr id="1" name=""/>
        <p:cNvGrpSpPr/>
        <p:nvPr/>
      </p:nvGrpSpPr>
      <p:grpSpPr>
        <a:xfrm>
          <a:off x="0" y="0"/>
          <a:ext cx="0" cy="0"/>
          <a:chOff x="0" y="0"/>
          <a:chExt cx="0" cy="0"/>
        </a:xfrm>
      </p:grpSpPr>
      <p:sp>
        <p:nvSpPr>
          <p:cNvPr id="85"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86"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87" name="Group 3"/>
          <p:cNvGrpSpPr/>
          <p:nvPr/>
        </p:nvGrpSpPr>
        <p:grpSpPr>
          <a:xfrm>
            <a:off x="-21600" y="-21600"/>
            <a:ext cx="9182160" cy="1067040"/>
            <a:chOff x="-21600" y="-21600"/>
            <a:chExt cx="9182160" cy="1067040"/>
          </a:xfrm>
        </p:grpSpPr>
        <p:sp>
          <p:nvSpPr>
            <p:cNvPr id="88"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89"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90" name="Picture 7" descr="stemma Pistoia"/>
          <p:cNvPicPr/>
          <p:nvPr/>
        </p:nvPicPr>
        <p:blipFill>
          <a:blip r:embed="rId2"/>
          <a:stretch/>
        </p:blipFill>
        <p:spPr>
          <a:xfrm>
            <a:off x="0" y="0"/>
            <a:ext cx="999000" cy="1252800"/>
          </a:xfrm>
          <a:prstGeom prst="rect">
            <a:avLst/>
          </a:prstGeom>
          <a:noFill/>
          <a:ln w="0">
            <a:noFill/>
          </a:ln>
        </p:spPr>
      </p:pic>
      <p:sp>
        <p:nvSpPr>
          <p:cNvPr id="91"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lgn="ctr">
              <a:lnSpc>
                <a:spcPct val="100000"/>
              </a:lnSpc>
              <a:buNone/>
              <a:tabLst>
                <a:tab algn="l" pos="0"/>
              </a:tabLst>
            </a:pPr>
            <a:r>
              <a:rPr b="0" lang="it-IT" sz="4400" strike="noStrike" u="none">
                <a:solidFill>
                  <a:srgbClr val="000000"/>
                </a:solidFill>
                <a:effectLst/>
                <a:uFillTx/>
                <a:latin typeface="Arial"/>
              </a:rPr>
              <a:t>Fai clic per modificare il formato del testo del titolo</a:t>
            </a:r>
            <a:endParaRPr b="0" lang="it-IT" sz="4400" strike="noStrike" u="none">
              <a:solidFill>
                <a:srgbClr val="000000"/>
              </a:solidFill>
              <a:effectLst/>
              <a:uFillTx/>
              <a:latin typeface="Arial"/>
            </a:endParaRPr>
          </a:p>
        </p:txBody>
      </p:sp>
      <p:sp>
        <p:nvSpPr>
          <p:cNvPr id="9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3200" strike="noStrike" u="none">
                <a:solidFill>
                  <a:srgbClr val="000000"/>
                </a:solidFill>
                <a:effectLst/>
                <a:uFillTx/>
                <a:latin typeface="Arial"/>
              </a:rPr>
              <a:t>Fai clic per modificare il formato del testo della struttura</a:t>
            </a:r>
            <a:endParaRPr b="0" lang="it-IT"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2800" strike="noStrike" u="none">
                <a:solidFill>
                  <a:srgbClr val="000000"/>
                </a:solidFill>
                <a:effectLst/>
                <a:uFillTx/>
                <a:latin typeface="Arial"/>
              </a:rPr>
              <a:t>Secondo livello struttura</a:t>
            </a:r>
            <a:endParaRPr b="0" lang="it-IT"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2400" strike="noStrike" u="none">
                <a:solidFill>
                  <a:srgbClr val="000000"/>
                </a:solidFill>
                <a:effectLst/>
                <a:uFillTx/>
                <a:latin typeface="Arial"/>
              </a:rPr>
              <a:t>Terzo livello struttura</a:t>
            </a:r>
            <a:endParaRPr b="0" lang="it-IT"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2000" strike="noStrike" u="none">
                <a:solidFill>
                  <a:srgbClr val="000000"/>
                </a:solidFill>
                <a:effectLst/>
                <a:uFillTx/>
                <a:latin typeface="Arial"/>
              </a:rPr>
              <a:t>Quarto livello struttura</a:t>
            </a:r>
            <a:endParaRPr b="0" lang="it-IT"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2000" strike="noStrike" u="none">
                <a:solidFill>
                  <a:srgbClr val="000000"/>
                </a:solidFill>
                <a:effectLst/>
                <a:uFillTx/>
                <a:latin typeface="Arial"/>
              </a:rPr>
              <a:t>Quinto livello struttura</a:t>
            </a:r>
            <a:endParaRPr b="0" lang="it-IT"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2000" strike="noStrike" u="none">
                <a:solidFill>
                  <a:srgbClr val="000000"/>
                </a:solidFill>
                <a:effectLst/>
                <a:uFillTx/>
                <a:latin typeface="Arial"/>
              </a:rPr>
              <a:t>Sesto livello struttura</a:t>
            </a:r>
            <a:endParaRPr b="0" lang="it-IT"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2000" strike="noStrike" u="none">
                <a:solidFill>
                  <a:srgbClr val="000000"/>
                </a:solidFill>
                <a:effectLst/>
                <a:uFillTx/>
                <a:latin typeface="Arial"/>
              </a:rPr>
              <a:t>Settimo livello struttura</a:t>
            </a:r>
            <a:endParaRPr b="0" lang="it-IT" sz="2000" strike="noStrike" u="none">
              <a:solidFill>
                <a:srgbClr val="000000"/>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bg>
      <p:bgPr>
        <a:solidFill>
          <a:srgbClr val="ffffff"/>
        </a:solidFill>
      </p:bgPr>
    </p:bg>
    <p:spTree>
      <p:nvGrpSpPr>
        <p:cNvPr id="1" name=""/>
        <p:cNvGrpSpPr/>
        <p:nvPr/>
      </p:nvGrpSpPr>
      <p:grpSpPr>
        <a:xfrm>
          <a:off x="0" y="0"/>
          <a:ext cx="0" cy="0"/>
          <a:chOff x="0" y="0"/>
          <a:chExt cx="0" cy="0"/>
        </a:xfrm>
      </p:grpSpPr>
      <p:sp>
        <p:nvSpPr>
          <p:cNvPr id="93"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94"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95" name="Group 3"/>
          <p:cNvGrpSpPr/>
          <p:nvPr/>
        </p:nvGrpSpPr>
        <p:grpSpPr>
          <a:xfrm>
            <a:off x="-21600" y="-21600"/>
            <a:ext cx="9182160" cy="1067040"/>
            <a:chOff x="-21600" y="-21600"/>
            <a:chExt cx="9182160" cy="1067040"/>
          </a:xfrm>
        </p:grpSpPr>
        <p:sp>
          <p:nvSpPr>
            <p:cNvPr id="96"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97"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98" name="Picture 7" descr="stemma Pistoia"/>
          <p:cNvPicPr/>
          <p:nvPr/>
        </p:nvPicPr>
        <p:blipFill>
          <a:blip r:embed="rId2"/>
          <a:stretch/>
        </p:blipFill>
        <p:spPr>
          <a:xfrm>
            <a:off x="0" y="0"/>
            <a:ext cx="999000" cy="1252800"/>
          </a:xfrm>
          <a:prstGeom prst="rect">
            <a:avLst/>
          </a:prstGeom>
          <a:noFill/>
          <a:ln w="0">
            <a:noFill/>
          </a:ln>
        </p:spPr>
      </p:pic>
      <p:sp>
        <p:nvSpPr>
          <p:cNvPr id="99"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bg>
      <p:bgPr>
        <a:solidFill>
          <a:srgbClr val="ffffff"/>
        </a:solidFill>
      </p:bgPr>
    </p:bg>
    <p:spTree>
      <p:nvGrpSpPr>
        <p:cNvPr id="1" name=""/>
        <p:cNvGrpSpPr/>
        <p:nvPr/>
      </p:nvGrpSpPr>
      <p:grpSpPr>
        <a:xfrm>
          <a:off x="0" y="0"/>
          <a:ext cx="0" cy="0"/>
          <a:chOff x="0" y="0"/>
          <a:chExt cx="0" cy="0"/>
        </a:xfrm>
      </p:grpSpPr>
      <p:sp>
        <p:nvSpPr>
          <p:cNvPr id="100"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01"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02" name="Group 3"/>
          <p:cNvGrpSpPr/>
          <p:nvPr/>
        </p:nvGrpSpPr>
        <p:grpSpPr>
          <a:xfrm>
            <a:off x="-21600" y="-21600"/>
            <a:ext cx="9182160" cy="1067040"/>
            <a:chOff x="-21600" y="-21600"/>
            <a:chExt cx="9182160" cy="1067040"/>
          </a:xfrm>
        </p:grpSpPr>
        <p:sp>
          <p:nvSpPr>
            <p:cNvPr id="103"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04"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05" name="Picture 7" descr="stemma Pistoia"/>
          <p:cNvPicPr/>
          <p:nvPr/>
        </p:nvPicPr>
        <p:blipFill>
          <a:blip r:embed="rId2"/>
          <a:stretch/>
        </p:blipFill>
        <p:spPr>
          <a:xfrm>
            <a:off x="0" y="0"/>
            <a:ext cx="999000" cy="1252800"/>
          </a:xfrm>
          <a:prstGeom prst="rect">
            <a:avLst/>
          </a:prstGeom>
          <a:noFill/>
          <a:ln w="0">
            <a:noFill/>
          </a:ln>
        </p:spPr>
      </p:pic>
      <p:sp>
        <p:nvSpPr>
          <p:cNvPr id="106"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07"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Predefinito 8">
    <p:bg>
      <p:bgPr>
        <a:solidFill>
          <a:srgbClr val="ffffff"/>
        </a:solidFill>
      </p:bgPr>
    </p:bg>
    <p:spTree>
      <p:nvGrpSpPr>
        <p:cNvPr id="1" name=""/>
        <p:cNvGrpSpPr/>
        <p:nvPr/>
      </p:nvGrpSpPr>
      <p:grpSpPr>
        <a:xfrm>
          <a:off x="0" y="0"/>
          <a:ext cx="0" cy="0"/>
          <a:chOff x="0" y="0"/>
          <a:chExt cx="0" cy="0"/>
        </a:xfrm>
      </p:grpSpPr>
      <p:sp>
        <p:nvSpPr>
          <p:cNvPr id="108"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09"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10" name="Group 3"/>
          <p:cNvGrpSpPr/>
          <p:nvPr/>
        </p:nvGrpSpPr>
        <p:grpSpPr>
          <a:xfrm>
            <a:off x="-21600" y="-21600"/>
            <a:ext cx="9182160" cy="1067040"/>
            <a:chOff x="-21600" y="-21600"/>
            <a:chExt cx="9182160" cy="1067040"/>
          </a:xfrm>
        </p:grpSpPr>
        <p:sp>
          <p:nvSpPr>
            <p:cNvPr id="111"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12"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13" name="Picture 7" descr="stemma Pistoia"/>
          <p:cNvPicPr/>
          <p:nvPr/>
        </p:nvPicPr>
        <p:blipFill>
          <a:blip r:embed="rId2"/>
          <a:stretch/>
        </p:blipFill>
        <p:spPr>
          <a:xfrm>
            <a:off x="0" y="0"/>
            <a:ext cx="999000" cy="1252800"/>
          </a:xfrm>
          <a:prstGeom prst="rect">
            <a:avLst/>
          </a:prstGeom>
          <a:noFill/>
          <a:ln w="0">
            <a:noFill/>
          </a:ln>
        </p:spPr>
      </p:pic>
      <p:sp>
        <p:nvSpPr>
          <p:cNvPr id="114"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15" name="PlaceHolder 2"/>
          <p:cNvSpPr>
            <a:spLocks noGrp="1"/>
          </p:cNvSpPr>
          <p:nvPr>
            <p:ph type="body"/>
          </p:nvPr>
        </p:nvSpPr>
        <p:spPr>
          <a:xfrm>
            <a:off x="45720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16" name="PlaceHolder 3"/>
          <p:cNvSpPr>
            <a:spLocks noGrp="1"/>
          </p:cNvSpPr>
          <p:nvPr>
            <p:ph type="body"/>
          </p:nvPr>
        </p:nvSpPr>
        <p:spPr>
          <a:xfrm>
            <a:off x="467424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Predefinito 9">
    <p:bg>
      <p:bgPr>
        <a:solidFill>
          <a:srgbClr val="ffffff"/>
        </a:solidFill>
      </p:bgPr>
    </p:bg>
    <p:spTree>
      <p:nvGrpSpPr>
        <p:cNvPr id="1" name=""/>
        <p:cNvGrpSpPr/>
        <p:nvPr/>
      </p:nvGrpSpPr>
      <p:grpSpPr>
        <a:xfrm>
          <a:off x="0" y="0"/>
          <a:ext cx="0" cy="0"/>
          <a:chOff x="0" y="0"/>
          <a:chExt cx="0" cy="0"/>
        </a:xfrm>
      </p:grpSpPr>
      <p:sp>
        <p:nvSpPr>
          <p:cNvPr id="117"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18"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19" name="Group 3"/>
          <p:cNvGrpSpPr/>
          <p:nvPr/>
        </p:nvGrpSpPr>
        <p:grpSpPr>
          <a:xfrm>
            <a:off x="-21600" y="-21600"/>
            <a:ext cx="9182160" cy="1067040"/>
            <a:chOff x="-21600" y="-21600"/>
            <a:chExt cx="9182160" cy="1067040"/>
          </a:xfrm>
        </p:grpSpPr>
        <p:sp>
          <p:nvSpPr>
            <p:cNvPr id="120"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21"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22" name="Picture 7" descr="stemma Pistoia"/>
          <p:cNvPicPr/>
          <p:nvPr/>
        </p:nvPicPr>
        <p:blipFill>
          <a:blip r:embed="rId2"/>
          <a:stretch/>
        </p:blipFill>
        <p:spPr>
          <a:xfrm>
            <a:off x="0" y="0"/>
            <a:ext cx="999000" cy="1252800"/>
          </a:xfrm>
          <a:prstGeom prst="rect">
            <a:avLst/>
          </a:prstGeom>
          <a:noFill/>
          <a:ln w="0">
            <a:noFill/>
          </a:ln>
        </p:spPr>
      </p:pic>
      <p:sp>
        <p:nvSpPr>
          <p:cNvPr id="123"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redefinito 10">
    <p:bg>
      <p:bgPr>
        <a:solidFill>
          <a:srgbClr val="ffffff"/>
        </a:solidFill>
      </p:bgPr>
    </p:bg>
    <p:spTree>
      <p:nvGrpSpPr>
        <p:cNvPr id="1" name=""/>
        <p:cNvGrpSpPr/>
        <p:nvPr/>
      </p:nvGrpSpPr>
      <p:grpSpPr>
        <a:xfrm>
          <a:off x="0" y="0"/>
          <a:ext cx="0" cy="0"/>
          <a:chOff x="0" y="0"/>
          <a:chExt cx="0" cy="0"/>
        </a:xfrm>
      </p:grpSpPr>
      <p:sp>
        <p:nvSpPr>
          <p:cNvPr id="124"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25"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26" name="Group 3"/>
          <p:cNvGrpSpPr/>
          <p:nvPr/>
        </p:nvGrpSpPr>
        <p:grpSpPr>
          <a:xfrm>
            <a:off x="-21600" y="-21600"/>
            <a:ext cx="9182160" cy="1067040"/>
            <a:chOff x="-21600" y="-21600"/>
            <a:chExt cx="9182160" cy="1067040"/>
          </a:xfrm>
        </p:grpSpPr>
        <p:sp>
          <p:nvSpPr>
            <p:cNvPr id="127"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28"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29" name="Picture 7" descr="stemma Pistoia"/>
          <p:cNvPicPr/>
          <p:nvPr/>
        </p:nvPicPr>
        <p:blipFill>
          <a:blip r:embed="rId2"/>
          <a:stretch/>
        </p:blipFill>
        <p:spPr>
          <a:xfrm>
            <a:off x="0" y="0"/>
            <a:ext cx="999000" cy="1252800"/>
          </a:xfrm>
          <a:prstGeom prst="rect">
            <a:avLst/>
          </a:prstGeom>
          <a:noFill/>
          <a:ln w="0">
            <a:noFill/>
          </a:ln>
        </p:spPr>
      </p:pic>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Predefinito 11">
    <p:bg>
      <p:bgPr>
        <a:solidFill>
          <a:srgbClr val="ffffff"/>
        </a:solidFill>
      </p:bgPr>
    </p:bg>
    <p:spTree>
      <p:nvGrpSpPr>
        <p:cNvPr id="1" name=""/>
        <p:cNvGrpSpPr/>
        <p:nvPr/>
      </p:nvGrpSpPr>
      <p:grpSpPr>
        <a:xfrm>
          <a:off x="0" y="0"/>
          <a:ext cx="0" cy="0"/>
          <a:chOff x="0" y="0"/>
          <a:chExt cx="0" cy="0"/>
        </a:xfrm>
      </p:grpSpPr>
      <p:sp>
        <p:nvSpPr>
          <p:cNvPr id="130"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31"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32" name="Group 3"/>
          <p:cNvGrpSpPr/>
          <p:nvPr/>
        </p:nvGrpSpPr>
        <p:grpSpPr>
          <a:xfrm>
            <a:off x="-21600" y="-21600"/>
            <a:ext cx="9182160" cy="1067040"/>
            <a:chOff x="-21600" y="-21600"/>
            <a:chExt cx="9182160" cy="1067040"/>
          </a:xfrm>
        </p:grpSpPr>
        <p:sp>
          <p:nvSpPr>
            <p:cNvPr id="133"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34"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35" name="Picture 7" descr="stemma Pistoia"/>
          <p:cNvPicPr/>
          <p:nvPr/>
        </p:nvPicPr>
        <p:blipFill>
          <a:blip r:embed="rId2"/>
          <a:stretch/>
        </p:blipFill>
        <p:spPr>
          <a:xfrm>
            <a:off x="0" y="0"/>
            <a:ext cx="999000" cy="1252800"/>
          </a:xfrm>
          <a:prstGeom prst="rect">
            <a:avLst/>
          </a:prstGeom>
          <a:noFill/>
          <a:ln w="0">
            <a:noFill/>
          </a:ln>
        </p:spPr>
      </p:pic>
      <p:sp>
        <p:nvSpPr>
          <p:cNvPr id="136"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37" name="PlaceHolder 2"/>
          <p:cNvSpPr>
            <a:spLocks noGrp="1"/>
          </p:cNvSpPr>
          <p:nvPr>
            <p:ph type="body"/>
          </p:nvPr>
        </p:nvSpPr>
        <p:spPr>
          <a:xfrm>
            <a:off x="45720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38" name="PlaceHolder 3"/>
          <p:cNvSpPr>
            <a:spLocks noGrp="1"/>
          </p:cNvSpPr>
          <p:nvPr>
            <p:ph type="body"/>
          </p:nvPr>
        </p:nvSpPr>
        <p:spPr>
          <a:xfrm>
            <a:off x="467424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39" name="PlaceHolder 4"/>
          <p:cNvSpPr>
            <a:spLocks noGrp="1"/>
          </p:cNvSpPr>
          <p:nvPr>
            <p:ph type="body"/>
          </p:nvPr>
        </p:nvSpPr>
        <p:spPr>
          <a:xfrm>
            <a:off x="45720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Predefinito">
    <p:bg>
      <p:bgPr>
        <a:solidFill>
          <a:srgbClr val="ffffff"/>
        </a:solidFill>
      </p:bgPr>
    </p:bg>
    <p:spTree>
      <p:nvGrpSpPr>
        <p:cNvPr id="1" name=""/>
        <p:cNvGrpSpPr/>
        <p:nvPr/>
      </p:nvGrpSpPr>
      <p:grpSpPr>
        <a:xfrm>
          <a:off x="0" y="0"/>
          <a:ext cx="0" cy="0"/>
          <a:chOff x="0" y="0"/>
          <a:chExt cx="0" cy="0"/>
        </a:xfrm>
      </p:grpSpPr>
      <p:sp>
        <p:nvSpPr>
          <p:cNvPr id="140"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41"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42" name="Group 3"/>
          <p:cNvGrpSpPr/>
          <p:nvPr/>
        </p:nvGrpSpPr>
        <p:grpSpPr>
          <a:xfrm>
            <a:off x="-21600" y="-21600"/>
            <a:ext cx="9182160" cy="1067040"/>
            <a:chOff x="-21600" y="-21600"/>
            <a:chExt cx="9182160" cy="1067040"/>
          </a:xfrm>
        </p:grpSpPr>
        <p:sp>
          <p:nvSpPr>
            <p:cNvPr id="143"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44"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45" name="Picture 7" descr="stemma Pistoia"/>
          <p:cNvPicPr/>
          <p:nvPr/>
        </p:nvPicPr>
        <p:blipFill>
          <a:blip r:embed="rId2"/>
          <a:stretch/>
        </p:blipFill>
        <p:spPr>
          <a:xfrm>
            <a:off x="0" y="0"/>
            <a:ext cx="999000" cy="1252800"/>
          </a:xfrm>
          <a:prstGeom prst="rect">
            <a:avLst/>
          </a:prstGeom>
          <a:noFill/>
          <a:ln w="0">
            <a:noFill/>
          </a:ln>
        </p:spPr>
      </p:pic>
      <p:sp>
        <p:nvSpPr>
          <p:cNvPr id="146"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47" name="PlaceHolder 2"/>
          <p:cNvSpPr>
            <a:spLocks noGrp="1"/>
          </p:cNvSpPr>
          <p:nvPr>
            <p:ph type="body"/>
          </p:nvPr>
        </p:nvSpPr>
        <p:spPr>
          <a:xfrm>
            <a:off x="45720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48" name="PlaceHolder 3"/>
          <p:cNvSpPr>
            <a:spLocks noGrp="1"/>
          </p:cNvSpPr>
          <p:nvPr>
            <p:ph type="body"/>
          </p:nvPr>
        </p:nvSpPr>
        <p:spPr>
          <a:xfrm>
            <a:off x="467424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49" name="PlaceHolder 4"/>
          <p:cNvSpPr>
            <a:spLocks noGrp="1"/>
          </p:cNvSpPr>
          <p:nvPr>
            <p:ph type="body"/>
          </p:nvPr>
        </p:nvSpPr>
        <p:spPr>
          <a:xfrm>
            <a:off x="467424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Predefinito 1">
    <p:bg>
      <p:bgPr>
        <a:solidFill>
          <a:srgbClr val="ffffff"/>
        </a:solidFill>
      </p:bgPr>
    </p:bg>
    <p:spTree>
      <p:nvGrpSpPr>
        <p:cNvPr id="1" name=""/>
        <p:cNvGrpSpPr/>
        <p:nvPr/>
      </p:nvGrpSpPr>
      <p:grpSpPr>
        <a:xfrm>
          <a:off x="0" y="0"/>
          <a:ext cx="0" cy="0"/>
          <a:chOff x="0" y="0"/>
          <a:chExt cx="0" cy="0"/>
        </a:xfrm>
      </p:grpSpPr>
      <p:sp>
        <p:nvSpPr>
          <p:cNvPr id="150"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51"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52" name="Group 3"/>
          <p:cNvGrpSpPr/>
          <p:nvPr/>
        </p:nvGrpSpPr>
        <p:grpSpPr>
          <a:xfrm>
            <a:off x="-21600" y="-21600"/>
            <a:ext cx="9182160" cy="1067040"/>
            <a:chOff x="-21600" y="-21600"/>
            <a:chExt cx="9182160" cy="1067040"/>
          </a:xfrm>
        </p:grpSpPr>
        <p:sp>
          <p:nvSpPr>
            <p:cNvPr id="153"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54"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55" name="Picture 7" descr="stemma Pistoia"/>
          <p:cNvPicPr/>
          <p:nvPr/>
        </p:nvPicPr>
        <p:blipFill>
          <a:blip r:embed="rId2"/>
          <a:stretch/>
        </p:blipFill>
        <p:spPr>
          <a:xfrm>
            <a:off x="0" y="0"/>
            <a:ext cx="999000" cy="1252800"/>
          </a:xfrm>
          <a:prstGeom prst="rect">
            <a:avLst/>
          </a:prstGeom>
          <a:noFill/>
          <a:ln w="0">
            <a:noFill/>
          </a:ln>
        </p:spPr>
      </p:pic>
      <p:sp>
        <p:nvSpPr>
          <p:cNvPr id="156"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57" name="PlaceHolder 2"/>
          <p:cNvSpPr>
            <a:spLocks noGrp="1"/>
          </p:cNvSpPr>
          <p:nvPr>
            <p:ph type="body"/>
          </p:nvPr>
        </p:nvSpPr>
        <p:spPr>
          <a:xfrm>
            <a:off x="45720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58" name="PlaceHolder 3"/>
          <p:cNvSpPr>
            <a:spLocks noGrp="1"/>
          </p:cNvSpPr>
          <p:nvPr>
            <p:ph type="body"/>
          </p:nvPr>
        </p:nvSpPr>
        <p:spPr>
          <a:xfrm>
            <a:off x="467424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59" name="PlaceHolder 4"/>
          <p:cNvSpPr>
            <a:spLocks noGrp="1"/>
          </p:cNvSpPr>
          <p:nvPr>
            <p:ph type="body"/>
          </p:nvPr>
        </p:nvSpPr>
        <p:spPr>
          <a:xfrm>
            <a:off x="457200" y="3682080"/>
            <a:ext cx="8228520" cy="189612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Predefinito 2">
    <p:bg>
      <p:bgPr>
        <a:solidFill>
          <a:srgbClr val="ffffff"/>
        </a:solidFill>
      </p:bgPr>
    </p:bg>
    <p:spTree>
      <p:nvGrpSpPr>
        <p:cNvPr id="1" name=""/>
        <p:cNvGrpSpPr/>
        <p:nvPr/>
      </p:nvGrpSpPr>
      <p:grpSpPr>
        <a:xfrm>
          <a:off x="0" y="0"/>
          <a:ext cx="0" cy="0"/>
          <a:chOff x="0" y="0"/>
          <a:chExt cx="0" cy="0"/>
        </a:xfrm>
      </p:grpSpPr>
      <p:sp>
        <p:nvSpPr>
          <p:cNvPr id="160"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61"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62" name="Group 3"/>
          <p:cNvGrpSpPr/>
          <p:nvPr/>
        </p:nvGrpSpPr>
        <p:grpSpPr>
          <a:xfrm>
            <a:off x="-21600" y="-21600"/>
            <a:ext cx="9182160" cy="1067040"/>
            <a:chOff x="-21600" y="-21600"/>
            <a:chExt cx="9182160" cy="1067040"/>
          </a:xfrm>
        </p:grpSpPr>
        <p:sp>
          <p:nvSpPr>
            <p:cNvPr id="163"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64"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65" name="Picture 7" descr="stemma Pistoia"/>
          <p:cNvPicPr/>
          <p:nvPr/>
        </p:nvPicPr>
        <p:blipFill>
          <a:blip r:embed="rId2"/>
          <a:stretch/>
        </p:blipFill>
        <p:spPr>
          <a:xfrm>
            <a:off x="0" y="0"/>
            <a:ext cx="999000" cy="1252800"/>
          </a:xfrm>
          <a:prstGeom prst="rect">
            <a:avLst/>
          </a:prstGeom>
          <a:noFill/>
          <a:ln w="0">
            <a:noFill/>
          </a:ln>
        </p:spPr>
      </p:pic>
      <p:sp>
        <p:nvSpPr>
          <p:cNvPr id="166"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67" name="PlaceHolder 2"/>
          <p:cNvSpPr>
            <a:spLocks noGrp="1"/>
          </p:cNvSpPr>
          <p:nvPr>
            <p:ph type="body"/>
          </p:nvPr>
        </p:nvSpPr>
        <p:spPr>
          <a:xfrm>
            <a:off x="457200" y="1604520"/>
            <a:ext cx="8228520" cy="189612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68" name="PlaceHolder 3"/>
          <p:cNvSpPr>
            <a:spLocks noGrp="1"/>
          </p:cNvSpPr>
          <p:nvPr>
            <p:ph type="body"/>
          </p:nvPr>
        </p:nvSpPr>
        <p:spPr>
          <a:xfrm>
            <a:off x="457200" y="3682080"/>
            <a:ext cx="8228520" cy="189612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bg>
      <p:bgPr>
        <a:solidFill>
          <a:srgbClr val="ffffff"/>
        </a:solidFill>
      </p:bgPr>
    </p:bg>
    <p:spTree>
      <p:nvGrpSpPr>
        <p:cNvPr id="1" name=""/>
        <p:cNvGrpSpPr/>
        <p:nvPr/>
      </p:nvGrpSpPr>
      <p:grpSpPr>
        <a:xfrm>
          <a:off x="0" y="0"/>
          <a:ext cx="0" cy="0"/>
          <a:chOff x="0" y="0"/>
          <a:chExt cx="0" cy="0"/>
        </a:xfrm>
      </p:grpSpPr>
      <p:sp>
        <p:nvSpPr>
          <p:cNvPr id="9"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0"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1" name="Group 3"/>
          <p:cNvGrpSpPr/>
          <p:nvPr/>
        </p:nvGrpSpPr>
        <p:grpSpPr>
          <a:xfrm>
            <a:off x="-21600" y="-21600"/>
            <a:ext cx="9182160" cy="1067040"/>
            <a:chOff x="-21600" y="-21600"/>
            <a:chExt cx="9182160" cy="1067040"/>
          </a:xfrm>
        </p:grpSpPr>
        <p:sp>
          <p:nvSpPr>
            <p:cNvPr id="12"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3"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4" name="Picture 7" descr="stemma Pistoia"/>
          <p:cNvPicPr/>
          <p:nvPr/>
        </p:nvPicPr>
        <p:blipFill>
          <a:blip r:embed="rId2"/>
          <a:stretch/>
        </p:blipFill>
        <p:spPr>
          <a:xfrm>
            <a:off x="0" y="0"/>
            <a:ext cx="999000" cy="1252800"/>
          </a:xfrm>
          <a:prstGeom prst="rect">
            <a:avLst/>
          </a:prstGeom>
          <a:noFill/>
          <a:ln w="0">
            <a:noFill/>
          </a:ln>
        </p:spPr>
      </p:pic>
      <p:sp>
        <p:nvSpPr>
          <p:cNvPr id="15"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Predefinito 3">
    <p:bg>
      <p:bgPr>
        <a:solidFill>
          <a:srgbClr val="ffffff"/>
        </a:solidFill>
      </p:bgPr>
    </p:bg>
    <p:spTree>
      <p:nvGrpSpPr>
        <p:cNvPr id="1" name=""/>
        <p:cNvGrpSpPr/>
        <p:nvPr/>
      </p:nvGrpSpPr>
      <p:grpSpPr>
        <a:xfrm>
          <a:off x="0" y="0"/>
          <a:ext cx="0" cy="0"/>
          <a:chOff x="0" y="0"/>
          <a:chExt cx="0" cy="0"/>
        </a:xfrm>
      </p:grpSpPr>
      <p:sp>
        <p:nvSpPr>
          <p:cNvPr id="169"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70"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71" name="Group 3"/>
          <p:cNvGrpSpPr/>
          <p:nvPr/>
        </p:nvGrpSpPr>
        <p:grpSpPr>
          <a:xfrm>
            <a:off x="-21600" y="-21600"/>
            <a:ext cx="9182160" cy="1067040"/>
            <a:chOff x="-21600" y="-21600"/>
            <a:chExt cx="9182160" cy="1067040"/>
          </a:xfrm>
        </p:grpSpPr>
        <p:sp>
          <p:nvSpPr>
            <p:cNvPr id="172"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73"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74" name="Picture 7" descr="stemma Pistoia"/>
          <p:cNvPicPr/>
          <p:nvPr/>
        </p:nvPicPr>
        <p:blipFill>
          <a:blip r:embed="rId2"/>
          <a:stretch/>
        </p:blipFill>
        <p:spPr>
          <a:xfrm>
            <a:off x="0" y="0"/>
            <a:ext cx="999000" cy="1252800"/>
          </a:xfrm>
          <a:prstGeom prst="rect">
            <a:avLst/>
          </a:prstGeom>
          <a:noFill/>
          <a:ln w="0">
            <a:noFill/>
          </a:ln>
        </p:spPr>
      </p:pic>
      <p:sp>
        <p:nvSpPr>
          <p:cNvPr id="175"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76" name="PlaceHolder 2"/>
          <p:cNvSpPr>
            <a:spLocks noGrp="1"/>
          </p:cNvSpPr>
          <p:nvPr>
            <p:ph type="body"/>
          </p:nvPr>
        </p:nvSpPr>
        <p:spPr>
          <a:xfrm>
            <a:off x="45720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77" name="PlaceHolder 3"/>
          <p:cNvSpPr>
            <a:spLocks noGrp="1"/>
          </p:cNvSpPr>
          <p:nvPr>
            <p:ph type="body"/>
          </p:nvPr>
        </p:nvSpPr>
        <p:spPr>
          <a:xfrm>
            <a:off x="467424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78" name="PlaceHolder 4"/>
          <p:cNvSpPr>
            <a:spLocks noGrp="1"/>
          </p:cNvSpPr>
          <p:nvPr>
            <p:ph type="body"/>
          </p:nvPr>
        </p:nvSpPr>
        <p:spPr>
          <a:xfrm>
            <a:off x="45720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79" name="PlaceHolder 5"/>
          <p:cNvSpPr>
            <a:spLocks noGrp="1"/>
          </p:cNvSpPr>
          <p:nvPr>
            <p:ph type="body"/>
          </p:nvPr>
        </p:nvSpPr>
        <p:spPr>
          <a:xfrm>
            <a:off x="467424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redefinito 4">
    <p:bg>
      <p:bgPr>
        <a:solidFill>
          <a:srgbClr val="ffffff"/>
        </a:solidFill>
      </p:bgPr>
    </p:bg>
    <p:spTree>
      <p:nvGrpSpPr>
        <p:cNvPr id="1" name=""/>
        <p:cNvGrpSpPr/>
        <p:nvPr/>
      </p:nvGrpSpPr>
      <p:grpSpPr>
        <a:xfrm>
          <a:off x="0" y="0"/>
          <a:ext cx="0" cy="0"/>
          <a:chOff x="0" y="0"/>
          <a:chExt cx="0" cy="0"/>
        </a:xfrm>
      </p:grpSpPr>
      <p:sp>
        <p:nvSpPr>
          <p:cNvPr id="180"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81"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82" name="Group 3"/>
          <p:cNvGrpSpPr/>
          <p:nvPr/>
        </p:nvGrpSpPr>
        <p:grpSpPr>
          <a:xfrm>
            <a:off x="-21600" y="-21600"/>
            <a:ext cx="9182160" cy="1067040"/>
            <a:chOff x="-21600" y="-21600"/>
            <a:chExt cx="9182160" cy="1067040"/>
          </a:xfrm>
        </p:grpSpPr>
        <p:sp>
          <p:nvSpPr>
            <p:cNvPr id="183"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84"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85" name="Picture 7" descr="stemma Pistoia"/>
          <p:cNvPicPr/>
          <p:nvPr/>
        </p:nvPicPr>
        <p:blipFill>
          <a:blip r:embed="rId2"/>
          <a:stretch/>
        </p:blipFill>
        <p:spPr>
          <a:xfrm>
            <a:off x="0" y="0"/>
            <a:ext cx="999000" cy="1252800"/>
          </a:xfrm>
          <a:prstGeom prst="rect">
            <a:avLst/>
          </a:prstGeom>
          <a:noFill/>
          <a:ln w="0">
            <a:noFill/>
          </a:ln>
        </p:spPr>
      </p:pic>
      <p:sp>
        <p:nvSpPr>
          <p:cNvPr id="186"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87" name="PlaceHolder 2"/>
          <p:cNvSpPr>
            <a:spLocks noGrp="1"/>
          </p:cNvSpPr>
          <p:nvPr>
            <p:ph type="body"/>
          </p:nvPr>
        </p:nvSpPr>
        <p:spPr>
          <a:xfrm>
            <a:off x="457200" y="160452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88" name="PlaceHolder 3"/>
          <p:cNvSpPr>
            <a:spLocks noGrp="1"/>
          </p:cNvSpPr>
          <p:nvPr>
            <p:ph type="body"/>
          </p:nvPr>
        </p:nvSpPr>
        <p:spPr>
          <a:xfrm>
            <a:off x="3239640" y="160452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89" name="PlaceHolder 4"/>
          <p:cNvSpPr>
            <a:spLocks noGrp="1"/>
          </p:cNvSpPr>
          <p:nvPr>
            <p:ph type="body"/>
          </p:nvPr>
        </p:nvSpPr>
        <p:spPr>
          <a:xfrm>
            <a:off x="6022080" y="160452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90" name="PlaceHolder 5"/>
          <p:cNvSpPr>
            <a:spLocks noGrp="1"/>
          </p:cNvSpPr>
          <p:nvPr>
            <p:ph type="body"/>
          </p:nvPr>
        </p:nvSpPr>
        <p:spPr>
          <a:xfrm>
            <a:off x="457200" y="368208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91" name="PlaceHolder 6"/>
          <p:cNvSpPr>
            <a:spLocks noGrp="1"/>
          </p:cNvSpPr>
          <p:nvPr>
            <p:ph type="body"/>
          </p:nvPr>
        </p:nvSpPr>
        <p:spPr>
          <a:xfrm>
            <a:off x="3239640" y="368208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92" name="PlaceHolder 7"/>
          <p:cNvSpPr>
            <a:spLocks noGrp="1"/>
          </p:cNvSpPr>
          <p:nvPr>
            <p:ph type="body"/>
          </p:nvPr>
        </p:nvSpPr>
        <p:spPr>
          <a:xfrm>
            <a:off x="6022080" y="368208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redefinito 5">
    <p:bg>
      <p:bgPr>
        <a:solidFill>
          <a:srgbClr val="ffffff"/>
        </a:solidFill>
      </p:bgPr>
    </p:bg>
    <p:spTree>
      <p:nvGrpSpPr>
        <p:cNvPr id="1" name=""/>
        <p:cNvGrpSpPr/>
        <p:nvPr/>
      </p:nvGrpSpPr>
      <p:grpSpPr>
        <a:xfrm>
          <a:off x="0" y="0"/>
          <a:ext cx="0" cy="0"/>
          <a:chOff x="0" y="0"/>
          <a:chExt cx="0" cy="0"/>
        </a:xfrm>
      </p:grpSpPr>
      <p:sp>
        <p:nvSpPr>
          <p:cNvPr id="193"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94"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95" name="Group 3"/>
          <p:cNvGrpSpPr/>
          <p:nvPr/>
        </p:nvGrpSpPr>
        <p:grpSpPr>
          <a:xfrm>
            <a:off x="-21600" y="-21600"/>
            <a:ext cx="9182160" cy="1067040"/>
            <a:chOff x="-21600" y="-21600"/>
            <a:chExt cx="9182160" cy="1067040"/>
          </a:xfrm>
        </p:grpSpPr>
        <p:sp>
          <p:nvSpPr>
            <p:cNvPr id="196"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97"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198" name="Picture 7" descr="stemma Pistoia"/>
          <p:cNvPicPr/>
          <p:nvPr/>
        </p:nvPicPr>
        <p:blipFill>
          <a:blip r:embed="rId2"/>
          <a:stretch/>
        </p:blipFill>
        <p:spPr>
          <a:xfrm>
            <a:off x="0" y="0"/>
            <a:ext cx="999000" cy="1252800"/>
          </a:xfrm>
          <a:prstGeom prst="rect">
            <a:avLst/>
          </a:prstGeom>
          <a:noFill/>
          <a:ln w="0">
            <a:noFill/>
          </a:ln>
        </p:spPr>
      </p:pic>
      <p:sp>
        <p:nvSpPr>
          <p:cNvPr id="199"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lgn="ctr">
              <a:lnSpc>
                <a:spcPct val="100000"/>
              </a:lnSpc>
              <a:buNone/>
              <a:tabLst>
                <a:tab algn="l" pos="0"/>
              </a:tabLst>
            </a:pPr>
            <a:r>
              <a:rPr b="0" lang="it-IT" sz="4400" strike="noStrike" u="none">
                <a:solidFill>
                  <a:srgbClr val="000000"/>
                </a:solidFill>
                <a:effectLst/>
                <a:uFillTx/>
                <a:latin typeface="Arial"/>
              </a:rPr>
              <a:t>Fai clic per modificare il formato del testo del titolo</a:t>
            </a:r>
            <a:endParaRPr b="0" lang="it-IT" sz="4400" strike="noStrike" u="none">
              <a:solidFill>
                <a:srgbClr val="000000"/>
              </a:solidFill>
              <a:effectLst/>
              <a:uFillTx/>
              <a:latin typeface="Arial"/>
            </a:endParaRPr>
          </a:p>
        </p:txBody>
      </p:sp>
      <p:sp>
        <p:nvSpPr>
          <p:cNvPr id="20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3200" strike="noStrike" u="none">
                <a:solidFill>
                  <a:srgbClr val="000000"/>
                </a:solidFill>
                <a:effectLst/>
                <a:uFillTx/>
                <a:latin typeface="Arial"/>
              </a:rPr>
              <a:t>Fai clic per modificare il formato del testo della struttura</a:t>
            </a:r>
            <a:endParaRPr b="0" lang="it-IT"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2800" strike="noStrike" u="none">
                <a:solidFill>
                  <a:srgbClr val="000000"/>
                </a:solidFill>
                <a:effectLst/>
                <a:uFillTx/>
                <a:latin typeface="Arial"/>
              </a:rPr>
              <a:t>Secondo livello struttura</a:t>
            </a:r>
            <a:endParaRPr b="0" lang="it-IT"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2400" strike="noStrike" u="none">
                <a:solidFill>
                  <a:srgbClr val="000000"/>
                </a:solidFill>
                <a:effectLst/>
                <a:uFillTx/>
                <a:latin typeface="Arial"/>
              </a:rPr>
              <a:t>Terzo livello struttura</a:t>
            </a:r>
            <a:endParaRPr b="0" lang="it-IT"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2000" strike="noStrike" u="none">
                <a:solidFill>
                  <a:srgbClr val="000000"/>
                </a:solidFill>
                <a:effectLst/>
                <a:uFillTx/>
                <a:latin typeface="Arial"/>
              </a:rPr>
              <a:t>Quarto livello struttura</a:t>
            </a:r>
            <a:endParaRPr b="0" lang="it-IT"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2000" strike="noStrike" u="none">
                <a:solidFill>
                  <a:srgbClr val="000000"/>
                </a:solidFill>
                <a:effectLst/>
                <a:uFillTx/>
                <a:latin typeface="Arial"/>
              </a:rPr>
              <a:t>Quinto livello struttura</a:t>
            </a:r>
            <a:endParaRPr b="0" lang="it-IT"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2000" strike="noStrike" u="none">
                <a:solidFill>
                  <a:srgbClr val="000000"/>
                </a:solidFill>
                <a:effectLst/>
                <a:uFillTx/>
                <a:latin typeface="Arial"/>
              </a:rPr>
              <a:t>Sesto livello struttura</a:t>
            </a:r>
            <a:endParaRPr b="0" lang="it-IT"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2000" strike="noStrike" u="none">
                <a:solidFill>
                  <a:srgbClr val="000000"/>
                </a:solidFill>
                <a:effectLst/>
                <a:uFillTx/>
                <a:latin typeface="Arial"/>
              </a:rPr>
              <a:t>Settimo livello struttura</a:t>
            </a:r>
            <a:endParaRPr b="0" lang="it-IT" sz="2000" strike="noStrike" u="none">
              <a:solidFill>
                <a:srgbClr val="000000"/>
              </a:solidFill>
              <a:effectLst/>
              <a:uFillTx/>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6">
    <p:bg>
      <p:bgPr>
        <a:solidFill>
          <a:srgbClr val="ffffff"/>
        </a:solidFill>
      </p:bgPr>
    </p:bg>
    <p:spTree>
      <p:nvGrpSpPr>
        <p:cNvPr id="1" name=""/>
        <p:cNvGrpSpPr/>
        <p:nvPr/>
      </p:nvGrpSpPr>
      <p:grpSpPr>
        <a:xfrm>
          <a:off x="0" y="0"/>
          <a:ext cx="0" cy="0"/>
          <a:chOff x="0" y="0"/>
          <a:chExt cx="0" cy="0"/>
        </a:xfrm>
      </p:grpSpPr>
      <p:sp>
        <p:nvSpPr>
          <p:cNvPr id="201"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02"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03" name="Group 3"/>
          <p:cNvGrpSpPr/>
          <p:nvPr/>
        </p:nvGrpSpPr>
        <p:grpSpPr>
          <a:xfrm>
            <a:off x="-21600" y="-21600"/>
            <a:ext cx="9182160" cy="1067040"/>
            <a:chOff x="-21600" y="-21600"/>
            <a:chExt cx="9182160" cy="1067040"/>
          </a:xfrm>
        </p:grpSpPr>
        <p:sp>
          <p:nvSpPr>
            <p:cNvPr id="204"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05"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06" name="Picture 7" descr="stemma Pistoia"/>
          <p:cNvPicPr/>
          <p:nvPr/>
        </p:nvPicPr>
        <p:blipFill>
          <a:blip r:embed="rId2"/>
          <a:stretch/>
        </p:blipFill>
        <p:spPr>
          <a:xfrm>
            <a:off x="0" y="0"/>
            <a:ext cx="999000" cy="1252800"/>
          </a:xfrm>
          <a:prstGeom prst="rect">
            <a:avLst/>
          </a:prstGeom>
          <a:noFill/>
          <a:ln w="0">
            <a:noFill/>
          </a:ln>
        </p:spPr>
      </p:pic>
      <p:sp>
        <p:nvSpPr>
          <p:cNvPr id="207"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Predefinito 7">
    <p:bg>
      <p:bgPr>
        <a:solidFill>
          <a:srgbClr val="ffffff"/>
        </a:solidFill>
      </p:bgPr>
    </p:bg>
    <p:spTree>
      <p:nvGrpSpPr>
        <p:cNvPr id="1" name=""/>
        <p:cNvGrpSpPr/>
        <p:nvPr/>
      </p:nvGrpSpPr>
      <p:grpSpPr>
        <a:xfrm>
          <a:off x="0" y="0"/>
          <a:ext cx="0" cy="0"/>
          <a:chOff x="0" y="0"/>
          <a:chExt cx="0" cy="0"/>
        </a:xfrm>
      </p:grpSpPr>
      <p:sp>
        <p:nvSpPr>
          <p:cNvPr id="208"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09"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10" name="Group 3"/>
          <p:cNvGrpSpPr/>
          <p:nvPr/>
        </p:nvGrpSpPr>
        <p:grpSpPr>
          <a:xfrm>
            <a:off x="-21600" y="-21600"/>
            <a:ext cx="9182160" cy="1067040"/>
            <a:chOff x="-21600" y="-21600"/>
            <a:chExt cx="9182160" cy="1067040"/>
          </a:xfrm>
        </p:grpSpPr>
        <p:sp>
          <p:nvSpPr>
            <p:cNvPr id="211"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12"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13" name="Picture 7" descr="stemma Pistoia"/>
          <p:cNvPicPr/>
          <p:nvPr/>
        </p:nvPicPr>
        <p:blipFill>
          <a:blip r:embed="rId2"/>
          <a:stretch/>
        </p:blipFill>
        <p:spPr>
          <a:xfrm>
            <a:off x="0" y="0"/>
            <a:ext cx="999000" cy="1252800"/>
          </a:xfrm>
          <a:prstGeom prst="rect">
            <a:avLst/>
          </a:prstGeom>
          <a:noFill/>
          <a:ln w="0">
            <a:noFill/>
          </a:ln>
        </p:spPr>
      </p:pic>
      <p:sp>
        <p:nvSpPr>
          <p:cNvPr id="214"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15"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Predefinito 20">
    <p:bg>
      <p:bgPr>
        <a:solidFill>
          <a:srgbClr val="ffffff"/>
        </a:solidFill>
      </p:bgPr>
    </p:bg>
    <p:spTree>
      <p:nvGrpSpPr>
        <p:cNvPr id="1" name=""/>
        <p:cNvGrpSpPr/>
        <p:nvPr/>
      </p:nvGrpSpPr>
      <p:grpSpPr>
        <a:xfrm>
          <a:off x="0" y="0"/>
          <a:ext cx="0" cy="0"/>
          <a:chOff x="0" y="0"/>
          <a:chExt cx="0" cy="0"/>
        </a:xfrm>
      </p:grpSpPr>
      <p:sp>
        <p:nvSpPr>
          <p:cNvPr id="216"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17"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18" name="Group 3"/>
          <p:cNvGrpSpPr/>
          <p:nvPr/>
        </p:nvGrpSpPr>
        <p:grpSpPr>
          <a:xfrm>
            <a:off x="-21600" y="-21600"/>
            <a:ext cx="9182160" cy="1067040"/>
            <a:chOff x="-21600" y="-21600"/>
            <a:chExt cx="9182160" cy="1067040"/>
          </a:xfrm>
        </p:grpSpPr>
        <p:sp>
          <p:nvSpPr>
            <p:cNvPr id="219"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20"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21" name="Picture 7" descr="stemma Pistoia"/>
          <p:cNvPicPr/>
          <p:nvPr/>
        </p:nvPicPr>
        <p:blipFill>
          <a:blip r:embed="rId2"/>
          <a:stretch/>
        </p:blipFill>
        <p:spPr>
          <a:xfrm>
            <a:off x="0" y="0"/>
            <a:ext cx="999000" cy="1252800"/>
          </a:xfrm>
          <a:prstGeom prst="rect">
            <a:avLst/>
          </a:prstGeom>
          <a:noFill/>
          <a:ln w="0">
            <a:noFill/>
          </a:ln>
        </p:spPr>
      </p:pic>
      <p:pic>
        <p:nvPicPr>
          <p:cNvPr id="222" name="Picture 1031" descr="stemma Pistoia"/>
          <p:cNvPicPr/>
          <p:nvPr/>
        </p:nvPicPr>
        <p:blipFill>
          <a:blip r:embed="rId3"/>
          <a:stretch/>
        </p:blipFill>
        <p:spPr>
          <a:xfrm>
            <a:off x="0" y="0"/>
            <a:ext cx="999000" cy="1252800"/>
          </a:xfrm>
          <a:prstGeom prst="rect">
            <a:avLst/>
          </a:prstGeom>
          <a:noFill/>
          <a:ln w="0">
            <a:noFill/>
          </a:ln>
        </p:spPr>
      </p:pic>
      <p:sp>
        <p:nvSpPr>
          <p:cNvPr id="223"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24"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Predefinito 21">
    <p:bg>
      <p:bgPr>
        <a:solidFill>
          <a:srgbClr val="ffffff"/>
        </a:solidFill>
      </p:bgPr>
    </p:bg>
    <p:spTree>
      <p:nvGrpSpPr>
        <p:cNvPr id="1" name=""/>
        <p:cNvGrpSpPr/>
        <p:nvPr/>
      </p:nvGrpSpPr>
      <p:grpSpPr>
        <a:xfrm>
          <a:off x="0" y="0"/>
          <a:ext cx="0" cy="0"/>
          <a:chOff x="0" y="0"/>
          <a:chExt cx="0" cy="0"/>
        </a:xfrm>
      </p:grpSpPr>
      <p:sp>
        <p:nvSpPr>
          <p:cNvPr id="225"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26"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27" name="Group 3"/>
          <p:cNvGrpSpPr/>
          <p:nvPr/>
        </p:nvGrpSpPr>
        <p:grpSpPr>
          <a:xfrm>
            <a:off x="-21600" y="-21600"/>
            <a:ext cx="9182160" cy="1067040"/>
            <a:chOff x="-21600" y="-21600"/>
            <a:chExt cx="9182160" cy="1067040"/>
          </a:xfrm>
        </p:grpSpPr>
        <p:sp>
          <p:nvSpPr>
            <p:cNvPr id="228"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29"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30" name="Picture 7" descr="stemma Pistoia"/>
          <p:cNvPicPr/>
          <p:nvPr/>
        </p:nvPicPr>
        <p:blipFill>
          <a:blip r:embed="rId2"/>
          <a:stretch/>
        </p:blipFill>
        <p:spPr>
          <a:xfrm>
            <a:off x="0" y="0"/>
            <a:ext cx="999000" cy="1252800"/>
          </a:xfrm>
          <a:prstGeom prst="rect">
            <a:avLst/>
          </a:prstGeom>
          <a:noFill/>
          <a:ln w="0">
            <a:noFill/>
          </a:ln>
        </p:spPr>
      </p:pic>
      <p:pic>
        <p:nvPicPr>
          <p:cNvPr id="231" name="Picture 1031" descr="stemma Pistoia"/>
          <p:cNvPicPr/>
          <p:nvPr/>
        </p:nvPicPr>
        <p:blipFill>
          <a:blip r:embed="rId3"/>
          <a:stretch/>
        </p:blipFill>
        <p:spPr>
          <a:xfrm>
            <a:off x="0" y="0"/>
            <a:ext cx="999000" cy="1252800"/>
          </a:xfrm>
          <a:prstGeom prst="rect">
            <a:avLst/>
          </a:prstGeom>
          <a:noFill/>
          <a:ln w="0">
            <a:noFill/>
          </a:ln>
        </p:spPr>
      </p:pic>
      <p:sp>
        <p:nvSpPr>
          <p:cNvPr id="232"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33" name="PlaceHolder 2"/>
          <p:cNvSpPr>
            <a:spLocks noGrp="1"/>
          </p:cNvSpPr>
          <p:nvPr>
            <p:ph type="body"/>
          </p:nvPr>
        </p:nvSpPr>
        <p:spPr>
          <a:xfrm>
            <a:off x="45720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34" name="PlaceHolder 3"/>
          <p:cNvSpPr>
            <a:spLocks noGrp="1"/>
          </p:cNvSpPr>
          <p:nvPr>
            <p:ph type="body"/>
          </p:nvPr>
        </p:nvSpPr>
        <p:spPr>
          <a:xfrm>
            <a:off x="467424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Predefinito 22">
    <p:bg>
      <p:bgPr>
        <a:solidFill>
          <a:srgbClr val="ffffff"/>
        </a:solidFill>
      </p:bgPr>
    </p:bg>
    <p:spTree>
      <p:nvGrpSpPr>
        <p:cNvPr id="1" name=""/>
        <p:cNvGrpSpPr/>
        <p:nvPr/>
      </p:nvGrpSpPr>
      <p:grpSpPr>
        <a:xfrm>
          <a:off x="0" y="0"/>
          <a:ext cx="0" cy="0"/>
          <a:chOff x="0" y="0"/>
          <a:chExt cx="0" cy="0"/>
        </a:xfrm>
      </p:grpSpPr>
      <p:sp>
        <p:nvSpPr>
          <p:cNvPr id="235"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36"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37" name="Group 3"/>
          <p:cNvGrpSpPr/>
          <p:nvPr/>
        </p:nvGrpSpPr>
        <p:grpSpPr>
          <a:xfrm>
            <a:off x="-21600" y="-21600"/>
            <a:ext cx="9182160" cy="1067040"/>
            <a:chOff x="-21600" y="-21600"/>
            <a:chExt cx="9182160" cy="1067040"/>
          </a:xfrm>
        </p:grpSpPr>
        <p:sp>
          <p:nvSpPr>
            <p:cNvPr id="238"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39"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40" name="Picture 7" descr="stemma Pistoia"/>
          <p:cNvPicPr/>
          <p:nvPr/>
        </p:nvPicPr>
        <p:blipFill>
          <a:blip r:embed="rId2"/>
          <a:stretch/>
        </p:blipFill>
        <p:spPr>
          <a:xfrm>
            <a:off x="0" y="0"/>
            <a:ext cx="999000" cy="1252800"/>
          </a:xfrm>
          <a:prstGeom prst="rect">
            <a:avLst/>
          </a:prstGeom>
          <a:noFill/>
          <a:ln w="0">
            <a:noFill/>
          </a:ln>
        </p:spPr>
      </p:pic>
      <p:pic>
        <p:nvPicPr>
          <p:cNvPr id="241" name="Picture 1031" descr="stemma Pistoia"/>
          <p:cNvPicPr/>
          <p:nvPr/>
        </p:nvPicPr>
        <p:blipFill>
          <a:blip r:embed="rId3"/>
          <a:stretch/>
        </p:blipFill>
        <p:spPr>
          <a:xfrm>
            <a:off x="0" y="0"/>
            <a:ext cx="999000" cy="1252800"/>
          </a:xfrm>
          <a:prstGeom prst="rect">
            <a:avLst/>
          </a:prstGeom>
          <a:noFill/>
          <a:ln w="0">
            <a:noFill/>
          </a:ln>
        </p:spPr>
      </p:pic>
      <p:sp>
        <p:nvSpPr>
          <p:cNvPr id="242"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redefinito 23">
    <p:bg>
      <p:bgPr>
        <a:solidFill>
          <a:srgbClr val="ffffff"/>
        </a:solidFill>
      </p:bgPr>
    </p:bg>
    <p:spTree>
      <p:nvGrpSpPr>
        <p:cNvPr id="1" name=""/>
        <p:cNvGrpSpPr/>
        <p:nvPr/>
      </p:nvGrpSpPr>
      <p:grpSpPr>
        <a:xfrm>
          <a:off x="0" y="0"/>
          <a:ext cx="0" cy="0"/>
          <a:chOff x="0" y="0"/>
          <a:chExt cx="0" cy="0"/>
        </a:xfrm>
      </p:grpSpPr>
      <p:sp>
        <p:nvSpPr>
          <p:cNvPr id="243"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44"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45" name="Group 3"/>
          <p:cNvGrpSpPr/>
          <p:nvPr/>
        </p:nvGrpSpPr>
        <p:grpSpPr>
          <a:xfrm>
            <a:off x="-21600" y="-21600"/>
            <a:ext cx="9182160" cy="1067040"/>
            <a:chOff x="-21600" y="-21600"/>
            <a:chExt cx="9182160" cy="1067040"/>
          </a:xfrm>
        </p:grpSpPr>
        <p:sp>
          <p:nvSpPr>
            <p:cNvPr id="246"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47"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48" name="Picture 7" descr="stemma Pistoia"/>
          <p:cNvPicPr/>
          <p:nvPr/>
        </p:nvPicPr>
        <p:blipFill>
          <a:blip r:embed="rId2"/>
          <a:stretch/>
        </p:blipFill>
        <p:spPr>
          <a:xfrm>
            <a:off x="0" y="0"/>
            <a:ext cx="999000" cy="1252800"/>
          </a:xfrm>
          <a:prstGeom prst="rect">
            <a:avLst/>
          </a:prstGeom>
          <a:noFill/>
          <a:ln w="0">
            <a:noFill/>
          </a:ln>
        </p:spPr>
      </p:pic>
      <p:pic>
        <p:nvPicPr>
          <p:cNvPr id="249" name="Picture 1031" descr="stemma Pistoia"/>
          <p:cNvPicPr/>
          <p:nvPr/>
        </p:nvPicPr>
        <p:blipFill>
          <a:blip r:embed="rId3"/>
          <a:stretch/>
        </p:blipFill>
        <p:spPr>
          <a:xfrm>
            <a:off x="0" y="0"/>
            <a:ext cx="999000" cy="1252800"/>
          </a:xfrm>
          <a:prstGeom prst="rect">
            <a:avLst/>
          </a:prstGeom>
          <a:noFill/>
          <a:ln w="0">
            <a:noFill/>
          </a:ln>
        </p:spPr>
      </p:pic>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Predefinito 12">
    <p:bg>
      <p:bgPr>
        <a:solidFill>
          <a:srgbClr val="ffffff"/>
        </a:solidFill>
      </p:bgPr>
    </p:bg>
    <p:spTree>
      <p:nvGrpSpPr>
        <p:cNvPr id="1" name=""/>
        <p:cNvGrpSpPr/>
        <p:nvPr/>
      </p:nvGrpSpPr>
      <p:grpSpPr>
        <a:xfrm>
          <a:off x="0" y="0"/>
          <a:ext cx="0" cy="0"/>
          <a:chOff x="0" y="0"/>
          <a:chExt cx="0" cy="0"/>
        </a:xfrm>
      </p:grpSpPr>
      <p:sp>
        <p:nvSpPr>
          <p:cNvPr id="250"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51"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52" name="Group 3"/>
          <p:cNvGrpSpPr/>
          <p:nvPr/>
        </p:nvGrpSpPr>
        <p:grpSpPr>
          <a:xfrm>
            <a:off x="-21600" y="-21600"/>
            <a:ext cx="9182160" cy="1067040"/>
            <a:chOff x="-21600" y="-21600"/>
            <a:chExt cx="9182160" cy="1067040"/>
          </a:xfrm>
        </p:grpSpPr>
        <p:sp>
          <p:nvSpPr>
            <p:cNvPr id="253"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54"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55" name="Picture 7" descr="stemma Pistoia"/>
          <p:cNvPicPr/>
          <p:nvPr/>
        </p:nvPicPr>
        <p:blipFill>
          <a:blip r:embed="rId2"/>
          <a:stretch/>
        </p:blipFill>
        <p:spPr>
          <a:xfrm>
            <a:off x="0" y="0"/>
            <a:ext cx="999000" cy="1252800"/>
          </a:xfrm>
          <a:prstGeom prst="rect">
            <a:avLst/>
          </a:prstGeom>
          <a:noFill/>
          <a:ln w="0">
            <a:noFill/>
          </a:ln>
        </p:spPr>
      </p:pic>
      <p:pic>
        <p:nvPicPr>
          <p:cNvPr id="256" name="Picture 1031" descr="stemma Pistoia"/>
          <p:cNvPicPr/>
          <p:nvPr/>
        </p:nvPicPr>
        <p:blipFill>
          <a:blip r:embed="rId3"/>
          <a:stretch/>
        </p:blipFill>
        <p:spPr>
          <a:xfrm>
            <a:off x="0" y="0"/>
            <a:ext cx="999000" cy="1252800"/>
          </a:xfrm>
          <a:prstGeom prst="rect">
            <a:avLst/>
          </a:prstGeom>
          <a:noFill/>
          <a:ln w="0">
            <a:noFill/>
          </a:ln>
        </p:spPr>
      </p:pic>
      <p:sp>
        <p:nvSpPr>
          <p:cNvPr id="257"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58" name="PlaceHolder 2"/>
          <p:cNvSpPr>
            <a:spLocks noGrp="1"/>
          </p:cNvSpPr>
          <p:nvPr>
            <p:ph type="body"/>
          </p:nvPr>
        </p:nvSpPr>
        <p:spPr>
          <a:xfrm>
            <a:off x="45720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59" name="PlaceHolder 3"/>
          <p:cNvSpPr>
            <a:spLocks noGrp="1"/>
          </p:cNvSpPr>
          <p:nvPr>
            <p:ph type="body"/>
          </p:nvPr>
        </p:nvSpPr>
        <p:spPr>
          <a:xfrm>
            <a:off x="467424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60" name="PlaceHolder 4"/>
          <p:cNvSpPr>
            <a:spLocks noGrp="1"/>
          </p:cNvSpPr>
          <p:nvPr>
            <p:ph type="body"/>
          </p:nvPr>
        </p:nvSpPr>
        <p:spPr>
          <a:xfrm>
            <a:off x="45720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entered Text">
    <p:bg>
      <p:bgPr>
        <a:solidFill>
          <a:srgbClr val="ffffff"/>
        </a:solidFill>
      </p:bgPr>
    </p:bg>
    <p:spTree>
      <p:nvGrpSpPr>
        <p:cNvPr id="1" name=""/>
        <p:cNvGrpSpPr/>
        <p:nvPr/>
      </p:nvGrpSpPr>
      <p:grpSpPr>
        <a:xfrm>
          <a:off x="0" y="0"/>
          <a:ext cx="0" cy="0"/>
          <a:chOff x="0" y="0"/>
          <a:chExt cx="0" cy="0"/>
        </a:xfrm>
      </p:grpSpPr>
      <p:sp>
        <p:nvSpPr>
          <p:cNvPr id="16"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17"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18" name="Group 3"/>
          <p:cNvGrpSpPr/>
          <p:nvPr/>
        </p:nvGrpSpPr>
        <p:grpSpPr>
          <a:xfrm>
            <a:off x="-21600" y="-21600"/>
            <a:ext cx="9182160" cy="1067040"/>
            <a:chOff x="-21600" y="-21600"/>
            <a:chExt cx="9182160" cy="1067040"/>
          </a:xfrm>
        </p:grpSpPr>
        <p:sp>
          <p:nvSpPr>
            <p:cNvPr id="19"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0"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1" name="Picture 7" descr="stemma Pistoia"/>
          <p:cNvPicPr/>
          <p:nvPr/>
        </p:nvPicPr>
        <p:blipFill>
          <a:blip r:embed="rId2"/>
          <a:stretch/>
        </p:blipFill>
        <p:spPr>
          <a:xfrm>
            <a:off x="0" y="0"/>
            <a:ext cx="999000" cy="1252800"/>
          </a:xfrm>
          <a:prstGeom prst="rect">
            <a:avLst/>
          </a:prstGeom>
          <a:noFill/>
          <a:ln w="0">
            <a:noFill/>
          </a:ln>
        </p:spPr>
      </p:pic>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Predefinito 13">
    <p:bg>
      <p:bgPr>
        <a:solidFill>
          <a:srgbClr val="ffffff"/>
        </a:solidFill>
      </p:bgPr>
    </p:bg>
    <p:spTree>
      <p:nvGrpSpPr>
        <p:cNvPr id="1" name=""/>
        <p:cNvGrpSpPr/>
        <p:nvPr/>
      </p:nvGrpSpPr>
      <p:grpSpPr>
        <a:xfrm>
          <a:off x="0" y="0"/>
          <a:ext cx="0" cy="0"/>
          <a:chOff x="0" y="0"/>
          <a:chExt cx="0" cy="0"/>
        </a:xfrm>
      </p:grpSpPr>
      <p:sp>
        <p:nvSpPr>
          <p:cNvPr id="261"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62"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63" name="Group 3"/>
          <p:cNvGrpSpPr/>
          <p:nvPr/>
        </p:nvGrpSpPr>
        <p:grpSpPr>
          <a:xfrm>
            <a:off x="-21600" y="-21600"/>
            <a:ext cx="9182160" cy="1067040"/>
            <a:chOff x="-21600" y="-21600"/>
            <a:chExt cx="9182160" cy="1067040"/>
          </a:xfrm>
        </p:grpSpPr>
        <p:sp>
          <p:nvSpPr>
            <p:cNvPr id="264"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65"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66" name="Picture 7" descr="stemma Pistoia"/>
          <p:cNvPicPr/>
          <p:nvPr/>
        </p:nvPicPr>
        <p:blipFill>
          <a:blip r:embed="rId2"/>
          <a:stretch/>
        </p:blipFill>
        <p:spPr>
          <a:xfrm>
            <a:off x="0" y="0"/>
            <a:ext cx="999000" cy="1252800"/>
          </a:xfrm>
          <a:prstGeom prst="rect">
            <a:avLst/>
          </a:prstGeom>
          <a:noFill/>
          <a:ln w="0">
            <a:noFill/>
          </a:ln>
        </p:spPr>
      </p:pic>
      <p:pic>
        <p:nvPicPr>
          <p:cNvPr id="267" name="Picture 1031" descr="stemma Pistoia"/>
          <p:cNvPicPr/>
          <p:nvPr/>
        </p:nvPicPr>
        <p:blipFill>
          <a:blip r:embed="rId3"/>
          <a:stretch/>
        </p:blipFill>
        <p:spPr>
          <a:xfrm>
            <a:off x="0" y="0"/>
            <a:ext cx="999000" cy="1252800"/>
          </a:xfrm>
          <a:prstGeom prst="rect">
            <a:avLst/>
          </a:prstGeom>
          <a:noFill/>
          <a:ln w="0">
            <a:noFill/>
          </a:ln>
        </p:spPr>
      </p:pic>
      <p:sp>
        <p:nvSpPr>
          <p:cNvPr id="268"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69" name="PlaceHolder 2"/>
          <p:cNvSpPr>
            <a:spLocks noGrp="1"/>
          </p:cNvSpPr>
          <p:nvPr>
            <p:ph type="body"/>
          </p:nvPr>
        </p:nvSpPr>
        <p:spPr>
          <a:xfrm>
            <a:off x="45720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70" name="PlaceHolder 3"/>
          <p:cNvSpPr>
            <a:spLocks noGrp="1"/>
          </p:cNvSpPr>
          <p:nvPr>
            <p:ph type="body"/>
          </p:nvPr>
        </p:nvSpPr>
        <p:spPr>
          <a:xfrm>
            <a:off x="467424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71" name="PlaceHolder 4"/>
          <p:cNvSpPr>
            <a:spLocks noGrp="1"/>
          </p:cNvSpPr>
          <p:nvPr>
            <p:ph type="body"/>
          </p:nvPr>
        </p:nvSpPr>
        <p:spPr>
          <a:xfrm>
            <a:off x="467424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Predefinito 14">
    <p:bg>
      <p:bgPr>
        <a:solidFill>
          <a:srgbClr val="ffffff"/>
        </a:solidFill>
      </p:bgPr>
    </p:bg>
    <p:spTree>
      <p:nvGrpSpPr>
        <p:cNvPr id="1" name=""/>
        <p:cNvGrpSpPr/>
        <p:nvPr/>
      </p:nvGrpSpPr>
      <p:grpSpPr>
        <a:xfrm>
          <a:off x="0" y="0"/>
          <a:ext cx="0" cy="0"/>
          <a:chOff x="0" y="0"/>
          <a:chExt cx="0" cy="0"/>
        </a:xfrm>
      </p:grpSpPr>
      <p:sp>
        <p:nvSpPr>
          <p:cNvPr id="272"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73"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74" name="Group 3"/>
          <p:cNvGrpSpPr/>
          <p:nvPr/>
        </p:nvGrpSpPr>
        <p:grpSpPr>
          <a:xfrm>
            <a:off x="-21600" y="-21600"/>
            <a:ext cx="9182160" cy="1067040"/>
            <a:chOff x="-21600" y="-21600"/>
            <a:chExt cx="9182160" cy="1067040"/>
          </a:xfrm>
        </p:grpSpPr>
        <p:sp>
          <p:nvSpPr>
            <p:cNvPr id="275"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76"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77" name="Picture 7" descr="stemma Pistoia"/>
          <p:cNvPicPr/>
          <p:nvPr/>
        </p:nvPicPr>
        <p:blipFill>
          <a:blip r:embed="rId2"/>
          <a:stretch/>
        </p:blipFill>
        <p:spPr>
          <a:xfrm>
            <a:off x="0" y="0"/>
            <a:ext cx="999000" cy="1252800"/>
          </a:xfrm>
          <a:prstGeom prst="rect">
            <a:avLst/>
          </a:prstGeom>
          <a:noFill/>
          <a:ln w="0">
            <a:noFill/>
          </a:ln>
        </p:spPr>
      </p:pic>
      <p:pic>
        <p:nvPicPr>
          <p:cNvPr id="278" name="Picture 1031" descr="stemma Pistoia"/>
          <p:cNvPicPr/>
          <p:nvPr/>
        </p:nvPicPr>
        <p:blipFill>
          <a:blip r:embed="rId3"/>
          <a:stretch/>
        </p:blipFill>
        <p:spPr>
          <a:xfrm>
            <a:off x="0" y="0"/>
            <a:ext cx="999000" cy="1252800"/>
          </a:xfrm>
          <a:prstGeom prst="rect">
            <a:avLst/>
          </a:prstGeom>
          <a:noFill/>
          <a:ln w="0">
            <a:noFill/>
          </a:ln>
        </p:spPr>
      </p:pic>
      <p:sp>
        <p:nvSpPr>
          <p:cNvPr id="279"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80" name="PlaceHolder 2"/>
          <p:cNvSpPr>
            <a:spLocks noGrp="1"/>
          </p:cNvSpPr>
          <p:nvPr>
            <p:ph type="body"/>
          </p:nvPr>
        </p:nvSpPr>
        <p:spPr>
          <a:xfrm>
            <a:off x="45720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81" name="PlaceHolder 3"/>
          <p:cNvSpPr>
            <a:spLocks noGrp="1"/>
          </p:cNvSpPr>
          <p:nvPr>
            <p:ph type="body"/>
          </p:nvPr>
        </p:nvSpPr>
        <p:spPr>
          <a:xfrm>
            <a:off x="467424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82" name="PlaceHolder 4"/>
          <p:cNvSpPr>
            <a:spLocks noGrp="1"/>
          </p:cNvSpPr>
          <p:nvPr>
            <p:ph type="body"/>
          </p:nvPr>
        </p:nvSpPr>
        <p:spPr>
          <a:xfrm>
            <a:off x="457200" y="3682080"/>
            <a:ext cx="8228520" cy="189612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Predefinito 15">
    <p:bg>
      <p:bgPr>
        <a:solidFill>
          <a:srgbClr val="ffffff"/>
        </a:solidFill>
      </p:bgPr>
    </p:bg>
    <p:spTree>
      <p:nvGrpSpPr>
        <p:cNvPr id="1" name=""/>
        <p:cNvGrpSpPr/>
        <p:nvPr/>
      </p:nvGrpSpPr>
      <p:grpSpPr>
        <a:xfrm>
          <a:off x="0" y="0"/>
          <a:ext cx="0" cy="0"/>
          <a:chOff x="0" y="0"/>
          <a:chExt cx="0" cy="0"/>
        </a:xfrm>
      </p:grpSpPr>
      <p:sp>
        <p:nvSpPr>
          <p:cNvPr id="283"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84"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85" name="Group 3"/>
          <p:cNvGrpSpPr/>
          <p:nvPr/>
        </p:nvGrpSpPr>
        <p:grpSpPr>
          <a:xfrm>
            <a:off x="-21600" y="-21600"/>
            <a:ext cx="9182160" cy="1067040"/>
            <a:chOff x="-21600" y="-21600"/>
            <a:chExt cx="9182160" cy="1067040"/>
          </a:xfrm>
        </p:grpSpPr>
        <p:sp>
          <p:nvSpPr>
            <p:cNvPr id="286"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87"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88" name="Picture 7" descr="stemma Pistoia"/>
          <p:cNvPicPr/>
          <p:nvPr/>
        </p:nvPicPr>
        <p:blipFill>
          <a:blip r:embed="rId2"/>
          <a:stretch/>
        </p:blipFill>
        <p:spPr>
          <a:xfrm>
            <a:off x="0" y="0"/>
            <a:ext cx="999000" cy="1252800"/>
          </a:xfrm>
          <a:prstGeom prst="rect">
            <a:avLst/>
          </a:prstGeom>
          <a:noFill/>
          <a:ln w="0">
            <a:noFill/>
          </a:ln>
        </p:spPr>
      </p:pic>
      <p:pic>
        <p:nvPicPr>
          <p:cNvPr id="289" name="Picture 1031" descr="stemma Pistoia"/>
          <p:cNvPicPr/>
          <p:nvPr/>
        </p:nvPicPr>
        <p:blipFill>
          <a:blip r:embed="rId3"/>
          <a:stretch/>
        </p:blipFill>
        <p:spPr>
          <a:xfrm>
            <a:off x="0" y="0"/>
            <a:ext cx="999000" cy="1252800"/>
          </a:xfrm>
          <a:prstGeom prst="rect">
            <a:avLst/>
          </a:prstGeom>
          <a:noFill/>
          <a:ln w="0">
            <a:noFill/>
          </a:ln>
        </p:spPr>
      </p:pic>
      <p:sp>
        <p:nvSpPr>
          <p:cNvPr id="290"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91" name="PlaceHolder 2"/>
          <p:cNvSpPr>
            <a:spLocks noGrp="1"/>
          </p:cNvSpPr>
          <p:nvPr>
            <p:ph type="body"/>
          </p:nvPr>
        </p:nvSpPr>
        <p:spPr>
          <a:xfrm>
            <a:off x="457200" y="1604520"/>
            <a:ext cx="8228520" cy="189612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92" name="PlaceHolder 3"/>
          <p:cNvSpPr>
            <a:spLocks noGrp="1"/>
          </p:cNvSpPr>
          <p:nvPr>
            <p:ph type="body"/>
          </p:nvPr>
        </p:nvSpPr>
        <p:spPr>
          <a:xfrm>
            <a:off x="457200" y="3682080"/>
            <a:ext cx="8228520" cy="189612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Predefinito 16">
    <p:bg>
      <p:bgPr>
        <a:solidFill>
          <a:srgbClr val="ffffff"/>
        </a:solidFill>
      </p:bgPr>
    </p:bg>
    <p:spTree>
      <p:nvGrpSpPr>
        <p:cNvPr id="1" name=""/>
        <p:cNvGrpSpPr/>
        <p:nvPr/>
      </p:nvGrpSpPr>
      <p:grpSpPr>
        <a:xfrm>
          <a:off x="0" y="0"/>
          <a:ext cx="0" cy="0"/>
          <a:chOff x="0" y="0"/>
          <a:chExt cx="0" cy="0"/>
        </a:xfrm>
      </p:grpSpPr>
      <p:sp>
        <p:nvSpPr>
          <p:cNvPr id="293"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94"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95" name="Group 3"/>
          <p:cNvGrpSpPr/>
          <p:nvPr/>
        </p:nvGrpSpPr>
        <p:grpSpPr>
          <a:xfrm>
            <a:off x="-21600" y="-21600"/>
            <a:ext cx="9182160" cy="1067040"/>
            <a:chOff x="-21600" y="-21600"/>
            <a:chExt cx="9182160" cy="1067040"/>
          </a:xfrm>
        </p:grpSpPr>
        <p:sp>
          <p:nvSpPr>
            <p:cNvPr id="296"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97"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98" name="Picture 7" descr="stemma Pistoia"/>
          <p:cNvPicPr/>
          <p:nvPr/>
        </p:nvPicPr>
        <p:blipFill>
          <a:blip r:embed="rId2"/>
          <a:stretch/>
        </p:blipFill>
        <p:spPr>
          <a:xfrm>
            <a:off x="0" y="0"/>
            <a:ext cx="999000" cy="1252800"/>
          </a:xfrm>
          <a:prstGeom prst="rect">
            <a:avLst/>
          </a:prstGeom>
          <a:noFill/>
          <a:ln w="0">
            <a:noFill/>
          </a:ln>
        </p:spPr>
      </p:pic>
      <p:pic>
        <p:nvPicPr>
          <p:cNvPr id="299" name="Picture 1031" descr="stemma Pistoia"/>
          <p:cNvPicPr/>
          <p:nvPr/>
        </p:nvPicPr>
        <p:blipFill>
          <a:blip r:embed="rId3"/>
          <a:stretch/>
        </p:blipFill>
        <p:spPr>
          <a:xfrm>
            <a:off x="0" y="0"/>
            <a:ext cx="999000" cy="1252800"/>
          </a:xfrm>
          <a:prstGeom prst="rect">
            <a:avLst/>
          </a:prstGeom>
          <a:noFill/>
          <a:ln w="0">
            <a:noFill/>
          </a:ln>
        </p:spPr>
      </p:pic>
      <p:sp>
        <p:nvSpPr>
          <p:cNvPr id="300"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301" name="PlaceHolder 2"/>
          <p:cNvSpPr>
            <a:spLocks noGrp="1"/>
          </p:cNvSpPr>
          <p:nvPr>
            <p:ph type="body"/>
          </p:nvPr>
        </p:nvSpPr>
        <p:spPr>
          <a:xfrm>
            <a:off x="45720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02" name="PlaceHolder 3"/>
          <p:cNvSpPr>
            <a:spLocks noGrp="1"/>
          </p:cNvSpPr>
          <p:nvPr>
            <p:ph type="body"/>
          </p:nvPr>
        </p:nvSpPr>
        <p:spPr>
          <a:xfrm>
            <a:off x="467424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03" name="PlaceHolder 4"/>
          <p:cNvSpPr>
            <a:spLocks noGrp="1"/>
          </p:cNvSpPr>
          <p:nvPr>
            <p:ph type="body"/>
          </p:nvPr>
        </p:nvSpPr>
        <p:spPr>
          <a:xfrm>
            <a:off x="45720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04" name="PlaceHolder 5"/>
          <p:cNvSpPr>
            <a:spLocks noGrp="1"/>
          </p:cNvSpPr>
          <p:nvPr>
            <p:ph type="body"/>
          </p:nvPr>
        </p:nvSpPr>
        <p:spPr>
          <a:xfrm>
            <a:off x="467424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redefinito 17">
    <p:bg>
      <p:bgPr>
        <a:solidFill>
          <a:srgbClr val="ffffff"/>
        </a:solidFill>
      </p:bgPr>
    </p:bg>
    <p:spTree>
      <p:nvGrpSpPr>
        <p:cNvPr id="1" name=""/>
        <p:cNvGrpSpPr/>
        <p:nvPr/>
      </p:nvGrpSpPr>
      <p:grpSpPr>
        <a:xfrm>
          <a:off x="0" y="0"/>
          <a:ext cx="0" cy="0"/>
          <a:chOff x="0" y="0"/>
          <a:chExt cx="0" cy="0"/>
        </a:xfrm>
      </p:grpSpPr>
      <p:sp>
        <p:nvSpPr>
          <p:cNvPr id="305"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306"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307" name="Group 3"/>
          <p:cNvGrpSpPr/>
          <p:nvPr/>
        </p:nvGrpSpPr>
        <p:grpSpPr>
          <a:xfrm>
            <a:off x="-21600" y="-21600"/>
            <a:ext cx="9182160" cy="1067040"/>
            <a:chOff x="-21600" y="-21600"/>
            <a:chExt cx="9182160" cy="1067040"/>
          </a:xfrm>
        </p:grpSpPr>
        <p:sp>
          <p:nvSpPr>
            <p:cNvPr id="308"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309"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310" name="Picture 7" descr="stemma Pistoia"/>
          <p:cNvPicPr/>
          <p:nvPr/>
        </p:nvPicPr>
        <p:blipFill>
          <a:blip r:embed="rId2"/>
          <a:stretch/>
        </p:blipFill>
        <p:spPr>
          <a:xfrm>
            <a:off x="0" y="0"/>
            <a:ext cx="999000" cy="1252800"/>
          </a:xfrm>
          <a:prstGeom prst="rect">
            <a:avLst/>
          </a:prstGeom>
          <a:noFill/>
          <a:ln w="0">
            <a:noFill/>
          </a:ln>
        </p:spPr>
      </p:pic>
      <p:pic>
        <p:nvPicPr>
          <p:cNvPr id="311" name="Picture 1031" descr="stemma Pistoia"/>
          <p:cNvPicPr/>
          <p:nvPr/>
        </p:nvPicPr>
        <p:blipFill>
          <a:blip r:embed="rId3"/>
          <a:stretch/>
        </p:blipFill>
        <p:spPr>
          <a:xfrm>
            <a:off x="0" y="0"/>
            <a:ext cx="999000" cy="1252800"/>
          </a:xfrm>
          <a:prstGeom prst="rect">
            <a:avLst/>
          </a:prstGeom>
          <a:noFill/>
          <a:ln w="0">
            <a:noFill/>
          </a:ln>
        </p:spPr>
      </p:pic>
      <p:sp>
        <p:nvSpPr>
          <p:cNvPr id="312"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313" name="PlaceHolder 2"/>
          <p:cNvSpPr>
            <a:spLocks noGrp="1"/>
          </p:cNvSpPr>
          <p:nvPr>
            <p:ph type="body"/>
          </p:nvPr>
        </p:nvSpPr>
        <p:spPr>
          <a:xfrm>
            <a:off x="457200" y="160452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14" name="PlaceHolder 3"/>
          <p:cNvSpPr>
            <a:spLocks noGrp="1"/>
          </p:cNvSpPr>
          <p:nvPr>
            <p:ph type="body"/>
          </p:nvPr>
        </p:nvSpPr>
        <p:spPr>
          <a:xfrm>
            <a:off x="3239640" y="160452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15" name="PlaceHolder 4"/>
          <p:cNvSpPr>
            <a:spLocks noGrp="1"/>
          </p:cNvSpPr>
          <p:nvPr>
            <p:ph type="body"/>
          </p:nvPr>
        </p:nvSpPr>
        <p:spPr>
          <a:xfrm>
            <a:off x="6022080" y="160452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16" name="PlaceHolder 5"/>
          <p:cNvSpPr>
            <a:spLocks noGrp="1"/>
          </p:cNvSpPr>
          <p:nvPr>
            <p:ph type="body"/>
          </p:nvPr>
        </p:nvSpPr>
        <p:spPr>
          <a:xfrm>
            <a:off x="457200" y="368208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17" name="PlaceHolder 6"/>
          <p:cNvSpPr>
            <a:spLocks noGrp="1"/>
          </p:cNvSpPr>
          <p:nvPr>
            <p:ph type="body"/>
          </p:nvPr>
        </p:nvSpPr>
        <p:spPr>
          <a:xfrm>
            <a:off x="3239640" y="368208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18" name="PlaceHolder 7"/>
          <p:cNvSpPr>
            <a:spLocks noGrp="1"/>
          </p:cNvSpPr>
          <p:nvPr>
            <p:ph type="body"/>
          </p:nvPr>
        </p:nvSpPr>
        <p:spPr>
          <a:xfrm>
            <a:off x="6022080" y="368208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redefinito 18">
    <p:bg>
      <p:bgPr>
        <a:solidFill>
          <a:srgbClr val="ffffff"/>
        </a:solidFill>
      </p:bgPr>
    </p:bg>
    <p:spTree>
      <p:nvGrpSpPr>
        <p:cNvPr id="1" name=""/>
        <p:cNvGrpSpPr/>
        <p:nvPr/>
      </p:nvGrpSpPr>
      <p:grpSpPr>
        <a:xfrm>
          <a:off x="0" y="0"/>
          <a:ext cx="0" cy="0"/>
          <a:chOff x="0" y="0"/>
          <a:chExt cx="0" cy="0"/>
        </a:xfrm>
      </p:grpSpPr>
      <p:sp>
        <p:nvSpPr>
          <p:cNvPr id="319"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320"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321" name="Group 3"/>
          <p:cNvGrpSpPr/>
          <p:nvPr/>
        </p:nvGrpSpPr>
        <p:grpSpPr>
          <a:xfrm>
            <a:off x="-21600" y="-21600"/>
            <a:ext cx="9182160" cy="1067040"/>
            <a:chOff x="-21600" y="-21600"/>
            <a:chExt cx="9182160" cy="1067040"/>
          </a:xfrm>
        </p:grpSpPr>
        <p:sp>
          <p:nvSpPr>
            <p:cNvPr id="322"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323"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324" name="Picture 7" descr="stemma Pistoia"/>
          <p:cNvPicPr/>
          <p:nvPr/>
        </p:nvPicPr>
        <p:blipFill>
          <a:blip r:embed="rId2"/>
          <a:stretch/>
        </p:blipFill>
        <p:spPr>
          <a:xfrm>
            <a:off x="0" y="0"/>
            <a:ext cx="999000" cy="1252800"/>
          </a:xfrm>
          <a:prstGeom prst="rect">
            <a:avLst/>
          </a:prstGeom>
          <a:noFill/>
          <a:ln w="0">
            <a:noFill/>
          </a:ln>
        </p:spPr>
      </p:pic>
      <p:pic>
        <p:nvPicPr>
          <p:cNvPr id="325" name="Picture 1031" descr="stemma Pistoia"/>
          <p:cNvPicPr/>
          <p:nvPr/>
        </p:nvPicPr>
        <p:blipFill>
          <a:blip r:embed="rId3"/>
          <a:stretch/>
        </p:blipFill>
        <p:spPr>
          <a:xfrm>
            <a:off x="0" y="0"/>
            <a:ext cx="999000" cy="1252800"/>
          </a:xfrm>
          <a:prstGeom prst="rect">
            <a:avLst/>
          </a:prstGeom>
          <a:noFill/>
          <a:ln w="0">
            <a:noFill/>
          </a:ln>
        </p:spPr>
      </p:pic>
      <p:sp>
        <p:nvSpPr>
          <p:cNvPr id="326"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lgn="ctr">
              <a:lnSpc>
                <a:spcPct val="100000"/>
              </a:lnSpc>
              <a:buNone/>
              <a:tabLst>
                <a:tab algn="l" pos="0"/>
              </a:tabLst>
            </a:pPr>
            <a:r>
              <a:rPr b="0" lang="it-IT" sz="4400" strike="noStrike" u="none">
                <a:solidFill>
                  <a:srgbClr val="000000"/>
                </a:solidFill>
                <a:effectLst/>
                <a:uFillTx/>
                <a:latin typeface="Arial"/>
              </a:rPr>
              <a:t>Fai clic per modificare il formato del testo del titolo</a:t>
            </a:r>
            <a:endParaRPr b="0" lang="it-IT" sz="4400" strike="noStrike" u="none">
              <a:solidFill>
                <a:srgbClr val="000000"/>
              </a:solidFill>
              <a:effectLst/>
              <a:uFillTx/>
              <a:latin typeface="Arial"/>
            </a:endParaRPr>
          </a:p>
        </p:txBody>
      </p:sp>
      <p:sp>
        <p:nvSpPr>
          <p:cNvPr id="32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3200" strike="noStrike" u="none">
                <a:solidFill>
                  <a:srgbClr val="000000"/>
                </a:solidFill>
                <a:effectLst/>
                <a:uFillTx/>
                <a:latin typeface="Arial"/>
              </a:rPr>
              <a:t>Fai clic per modificare il formato del testo della struttura</a:t>
            </a:r>
            <a:endParaRPr b="0" lang="it-IT"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2800" strike="noStrike" u="none">
                <a:solidFill>
                  <a:srgbClr val="000000"/>
                </a:solidFill>
                <a:effectLst/>
                <a:uFillTx/>
                <a:latin typeface="Arial"/>
              </a:rPr>
              <a:t>Secondo livello struttura</a:t>
            </a:r>
            <a:endParaRPr b="0" lang="it-IT"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2400" strike="noStrike" u="none">
                <a:solidFill>
                  <a:srgbClr val="000000"/>
                </a:solidFill>
                <a:effectLst/>
                <a:uFillTx/>
                <a:latin typeface="Arial"/>
              </a:rPr>
              <a:t>Terzo livello struttura</a:t>
            </a:r>
            <a:endParaRPr b="0" lang="it-IT"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2000" strike="noStrike" u="none">
                <a:solidFill>
                  <a:srgbClr val="000000"/>
                </a:solidFill>
                <a:effectLst/>
                <a:uFillTx/>
                <a:latin typeface="Arial"/>
              </a:rPr>
              <a:t>Quarto livello struttura</a:t>
            </a:r>
            <a:endParaRPr b="0" lang="it-IT"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2000" strike="noStrike" u="none">
                <a:solidFill>
                  <a:srgbClr val="000000"/>
                </a:solidFill>
                <a:effectLst/>
                <a:uFillTx/>
                <a:latin typeface="Arial"/>
              </a:rPr>
              <a:t>Quinto livello struttura</a:t>
            </a:r>
            <a:endParaRPr b="0" lang="it-IT"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2000" strike="noStrike" u="none">
                <a:solidFill>
                  <a:srgbClr val="000000"/>
                </a:solidFill>
                <a:effectLst/>
                <a:uFillTx/>
                <a:latin typeface="Arial"/>
              </a:rPr>
              <a:t>Sesto livello struttura</a:t>
            </a:r>
            <a:endParaRPr b="0" lang="it-IT"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2000" strike="noStrike" u="none">
                <a:solidFill>
                  <a:srgbClr val="000000"/>
                </a:solidFill>
                <a:effectLst/>
                <a:uFillTx/>
                <a:latin typeface="Arial"/>
              </a:rPr>
              <a:t>Settimo livello struttura</a:t>
            </a:r>
            <a:endParaRPr b="0" lang="it-IT" sz="2000" strike="noStrike" u="none">
              <a:solidFill>
                <a:srgbClr val="000000"/>
              </a:solidFill>
              <a:effectLst/>
              <a:uFillTx/>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19">
    <p:bg>
      <p:bgPr>
        <a:solidFill>
          <a:srgbClr val="ffffff"/>
        </a:solidFill>
      </p:bgPr>
    </p:bg>
    <p:spTree>
      <p:nvGrpSpPr>
        <p:cNvPr id="1" name=""/>
        <p:cNvGrpSpPr/>
        <p:nvPr/>
      </p:nvGrpSpPr>
      <p:grpSpPr>
        <a:xfrm>
          <a:off x="0" y="0"/>
          <a:ext cx="0" cy="0"/>
          <a:chOff x="0" y="0"/>
          <a:chExt cx="0" cy="0"/>
        </a:xfrm>
      </p:grpSpPr>
      <p:sp>
        <p:nvSpPr>
          <p:cNvPr id="328"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329"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330" name="Group 3"/>
          <p:cNvGrpSpPr/>
          <p:nvPr/>
        </p:nvGrpSpPr>
        <p:grpSpPr>
          <a:xfrm>
            <a:off x="-21600" y="-21600"/>
            <a:ext cx="9182160" cy="1067040"/>
            <a:chOff x="-21600" y="-21600"/>
            <a:chExt cx="9182160" cy="1067040"/>
          </a:xfrm>
        </p:grpSpPr>
        <p:sp>
          <p:nvSpPr>
            <p:cNvPr id="331"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332"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333" name="Picture 7" descr="stemma Pistoia"/>
          <p:cNvPicPr/>
          <p:nvPr/>
        </p:nvPicPr>
        <p:blipFill>
          <a:blip r:embed="rId2"/>
          <a:stretch/>
        </p:blipFill>
        <p:spPr>
          <a:xfrm>
            <a:off x="0" y="0"/>
            <a:ext cx="999000" cy="1252800"/>
          </a:xfrm>
          <a:prstGeom prst="rect">
            <a:avLst/>
          </a:prstGeom>
          <a:noFill/>
          <a:ln w="0">
            <a:noFill/>
          </a:ln>
        </p:spPr>
      </p:pic>
      <p:pic>
        <p:nvPicPr>
          <p:cNvPr id="334" name="Picture 1031" descr="stemma Pistoia"/>
          <p:cNvPicPr/>
          <p:nvPr/>
        </p:nvPicPr>
        <p:blipFill>
          <a:blip r:embed="rId3"/>
          <a:stretch/>
        </p:blipFill>
        <p:spPr>
          <a:xfrm>
            <a:off x="0" y="0"/>
            <a:ext cx="999000" cy="1252800"/>
          </a:xfrm>
          <a:prstGeom prst="rect">
            <a:avLst/>
          </a:prstGeom>
          <a:noFill/>
          <a:ln w="0">
            <a:noFill/>
          </a:ln>
        </p:spPr>
      </p:pic>
      <p:sp>
        <p:nvSpPr>
          <p:cNvPr id="335"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Title, 2 Content and Content">
    <p:bg>
      <p:bgPr>
        <a:solidFill>
          <a:srgbClr val="ffffff"/>
        </a:solidFill>
      </p:bgPr>
    </p:bg>
    <p:spTree>
      <p:nvGrpSpPr>
        <p:cNvPr id="1" name=""/>
        <p:cNvGrpSpPr/>
        <p:nvPr/>
      </p:nvGrpSpPr>
      <p:grpSpPr>
        <a:xfrm>
          <a:off x="0" y="0"/>
          <a:ext cx="0" cy="0"/>
          <a:chOff x="0" y="0"/>
          <a:chExt cx="0" cy="0"/>
        </a:xfrm>
      </p:grpSpPr>
      <p:sp>
        <p:nvSpPr>
          <p:cNvPr id="22"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3"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24" name="Group 3"/>
          <p:cNvGrpSpPr/>
          <p:nvPr/>
        </p:nvGrpSpPr>
        <p:grpSpPr>
          <a:xfrm>
            <a:off x="-21600" y="-21600"/>
            <a:ext cx="9182160" cy="1067040"/>
            <a:chOff x="-21600" y="-21600"/>
            <a:chExt cx="9182160" cy="1067040"/>
          </a:xfrm>
        </p:grpSpPr>
        <p:sp>
          <p:nvSpPr>
            <p:cNvPr id="25"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26"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27" name="Picture 7" descr="stemma Pistoia"/>
          <p:cNvPicPr/>
          <p:nvPr/>
        </p:nvPicPr>
        <p:blipFill>
          <a:blip r:embed="rId2"/>
          <a:stretch/>
        </p:blipFill>
        <p:spPr>
          <a:xfrm>
            <a:off x="0" y="0"/>
            <a:ext cx="999000" cy="1252800"/>
          </a:xfrm>
          <a:prstGeom prst="rect">
            <a:avLst/>
          </a:prstGeom>
          <a:noFill/>
          <a:ln w="0">
            <a:noFill/>
          </a:ln>
        </p:spPr>
      </p:pic>
      <p:sp>
        <p:nvSpPr>
          <p:cNvPr id="28"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9" name="PlaceHolder 2"/>
          <p:cNvSpPr>
            <a:spLocks noGrp="1"/>
          </p:cNvSpPr>
          <p:nvPr>
            <p:ph type="body"/>
          </p:nvPr>
        </p:nvSpPr>
        <p:spPr>
          <a:xfrm>
            <a:off x="45720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0" name="PlaceHolder 3"/>
          <p:cNvSpPr>
            <a:spLocks noGrp="1"/>
          </p:cNvSpPr>
          <p:nvPr>
            <p:ph type="body"/>
          </p:nvPr>
        </p:nvSpPr>
        <p:spPr>
          <a:xfrm>
            <a:off x="467424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1" name="PlaceHolder 4"/>
          <p:cNvSpPr>
            <a:spLocks noGrp="1"/>
          </p:cNvSpPr>
          <p:nvPr>
            <p:ph type="body"/>
          </p:nvPr>
        </p:nvSpPr>
        <p:spPr>
          <a:xfrm>
            <a:off x="45720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Title Content and 2 Content">
    <p:bg>
      <p:bgPr>
        <a:solidFill>
          <a:srgbClr val="ffffff"/>
        </a:solidFill>
      </p:bgPr>
    </p:bg>
    <p:spTree>
      <p:nvGrpSpPr>
        <p:cNvPr id="1" name=""/>
        <p:cNvGrpSpPr/>
        <p:nvPr/>
      </p:nvGrpSpPr>
      <p:grpSpPr>
        <a:xfrm>
          <a:off x="0" y="0"/>
          <a:ext cx="0" cy="0"/>
          <a:chOff x="0" y="0"/>
          <a:chExt cx="0" cy="0"/>
        </a:xfrm>
      </p:grpSpPr>
      <p:sp>
        <p:nvSpPr>
          <p:cNvPr id="32"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33"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34" name="Group 3"/>
          <p:cNvGrpSpPr/>
          <p:nvPr/>
        </p:nvGrpSpPr>
        <p:grpSpPr>
          <a:xfrm>
            <a:off x="-21600" y="-21600"/>
            <a:ext cx="9182160" cy="1067040"/>
            <a:chOff x="-21600" y="-21600"/>
            <a:chExt cx="9182160" cy="1067040"/>
          </a:xfrm>
        </p:grpSpPr>
        <p:sp>
          <p:nvSpPr>
            <p:cNvPr id="35"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36"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37" name="Picture 7" descr="stemma Pistoia"/>
          <p:cNvPicPr/>
          <p:nvPr/>
        </p:nvPicPr>
        <p:blipFill>
          <a:blip r:embed="rId2"/>
          <a:stretch/>
        </p:blipFill>
        <p:spPr>
          <a:xfrm>
            <a:off x="0" y="0"/>
            <a:ext cx="999000" cy="1252800"/>
          </a:xfrm>
          <a:prstGeom prst="rect">
            <a:avLst/>
          </a:prstGeom>
          <a:noFill/>
          <a:ln w="0">
            <a:noFill/>
          </a:ln>
        </p:spPr>
      </p:pic>
      <p:sp>
        <p:nvSpPr>
          <p:cNvPr id="38"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39" name="PlaceHolder 2"/>
          <p:cNvSpPr>
            <a:spLocks noGrp="1"/>
          </p:cNvSpPr>
          <p:nvPr>
            <p:ph type="body"/>
          </p:nvPr>
        </p:nvSpPr>
        <p:spPr>
          <a:xfrm>
            <a:off x="457200" y="1604520"/>
            <a:ext cx="401508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40" name="PlaceHolder 3"/>
          <p:cNvSpPr>
            <a:spLocks noGrp="1"/>
          </p:cNvSpPr>
          <p:nvPr>
            <p:ph type="body"/>
          </p:nvPr>
        </p:nvSpPr>
        <p:spPr>
          <a:xfrm>
            <a:off x="467424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41" name="PlaceHolder 4"/>
          <p:cNvSpPr>
            <a:spLocks noGrp="1"/>
          </p:cNvSpPr>
          <p:nvPr>
            <p:ph type="body"/>
          </p:nvPr>
        </p:nvSpPr>
        <p:spPr>
          <a:xfrm>
            <a:off x="467424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bg>
      <p:bgPr>
        <a:solidFill>
          <a:srgbClr val="ffffff"/>
        </a:solidFill>
      </p:bgPr>
    </p:bg>
    <p:spTree>
      <p:nvGrpSpPr>
        <p:cNvPr id="1" name=""/>
        <p:cNvGrpSpPr/>
        <p:nvPr/>
      </p:nvGrpSpPr>
      <p:grpSpPr>
        <a:xfrm>
          <a:off x="0" y="0"/>
          <a:ext cx="0" cy="0"/>
          <a:chOff x="0" y="0"/>
          <a:chExt cx="0" cy="0"/>
        </a:xfrm>
      </p:grpSpPr>
      <p:sp>
        <p:nvSpPr>
          <p:cNvPr id="42"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43"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44" name="Group 3"/>
          <p:cNvGrpSpPr/>
          <p:nvPr/>
        </p:nvGrpSpPr>
        <p:grpSpPr>
          <a:xfrm>
            <a:off x="-21600" y="-21600"/>
            <a:ext cx="9182160" cy="1067040"/>
            <a:chOff x="-21600" y="-21600"/>
            <a:chExt cx="9182160" cy="1067040"/>
          </a:xfrm>
        </p:grpSpPr>
        <p:sp>
          <p:nvSpPr>
            <p:cNvPr id="45"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46"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47" name="Picture 7" descr="stemma Pistoia"/>
          <p:cNvPicPr/>
          <p:nvPr/>
        </p:nvPicPr>
        <p:blipFill>
          <a:blip r:embed="rId2"/>
          <a:stretch/>
        </p:blipFill>
        <p:spPr>
          <a:xfrm>
            <a:off x="0" y="0"/>
            <a:ext cx="999000" cy="1252800"/>
          </a:xfrm>
          <a:prstGeom prst="rect">
            <a:avLst/>
          </a:prstGeom>
          <a:noFill/>
          <a:ln w="0">
            <a:noFill/>
          </a:ln>
        </p:spPr>
      </p:pic>
      <p:sp>
        <p:nvSpPr>
          <p:cNvPr id="48"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49" name="PlaceHolder 2"/>
          <p:cNvSpPr>
            <a:spLocks noGrp="1"/>
          </p:cNvSpPr>
          <p:nvPr>
            <p:ph type="body"/>
          </p:nvPr>
        </p:nvSpPr>
        <p:spPr>
          <a:xfrm>
            <a:off x="45720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50" name="PlaceHolder 3"/>
          <p:cNvSpPr>
            <a:spLocks noGrp="1"/>
          </p:cNvSpPr>
          <p:nvPr>
            <p:ph type="body"/>
          </p:nvPr>
        </p:nvSpPr>
        <p:spPr>
          <a:xfrm>
            <a:off x="467424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51" name="PlaceHolder 4"/>
          <p:cNvSpPr>
            <a:spLocks noGrp="1"/>
          </p:cNvSpPr>
          <p:nvPr>
            <p:ph type="body"/>
          </p:nvPr>
        </p:nvSpPr>
        <p:spPr>
          <a:xfrm>
            <a:off x="457200" y="3682080"/>
            <a:ext cx="8228520" cy="189612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bg>
      <p:bgPr>
        <a:solidFill>
          <a:srgbClr val="ffffff"/>
        </a:solidFill>
      </p:bgPr>
    </p:bg>
    <p:spTree>
      <p:nvGrpSpPr>
        <p:cNvPr id="1" name=""/>
        <p:cNvGrpSpPr/>
        <p:nvPr/>
      </p:nvGrpSpPr>
      <p:grpSpPr>
        <a:xfrm>
          <a:off x="0" y="0"/>
          <a:ext cx="0" cy="0"/>
          <a:chOff x="0" y="0"/>
          <a:chExt cx="0" cy="0"/>
        </a:xfrm>
      </p:grpSpPr>
      <p:sp>
        <p:nvSpPr>
          <p:cNvPr id="52"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53"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54" name="Group 3"/>
          <p:cNvGrpSpPr/>
          <p:nvPr/>
        </p:nvGrpSpPr>
        <p:grpSpPr>
          <a:xfrm>
            <a:off x="-21600" y="-21600"/>
            <a:ext cx="9182160" cy="1067040"/>
            <a:chOff x="-21600" y="-21600"/>
            <a:chExt cx="9182160" cy="1067040"/>
          </a:xfrm>
        </p:grpSpPr>
        <p:sp>
          <p:nvSpPr>
            <p:cNvPr id="55"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56"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57" name="Picture 7" descr="stemma Pistoia"/>
          <p:cNvPicPr/>
          <p:nvPr/>
        </p:nvPicPr>
        <p:blipFill>
          <a:blip r:embed="rId2"/>
          <a:stretch/>
        </p:blipFill>
        <p:spPr>
          <a:xfrm>
            <a:off x="0" y="0"/>
            <a:ext cx="999000" cy="1252800"/>
          </a:xfrm>
          <a:prstGeom prst="rect">
            <a:avLst/>
          </a:prstGeom>
          <a:noFill/>
          <a:ln w="0">
            <a:noFill/>
          </a:ln>
        </p:spPr>
      </p:pic>
      <p:sp>
        <p:nvSpPr>
          <p:cNvPr id="58"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59" name="PlaceHolder 2"/>
          <p:cNvSpPr>
            <a:spLocks noGrp="1"/>
          </p:cNvSpPr>
          <p:nvPr>
            <p:ph type="body"/>
          </p:nvPr>
        </p:nvSpPr>
        <p:spPr>
          <a:xfrm>
            <a:off x="457200" y="1604520"/>
            <a:ext cx="8228520" cy="189612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60" name="PlaceHolder 3"/>
          <p:cNvSpPr>
            <a:spLocks noGrp="1"/>
          </p:cNvSpPr>
          <p:nvPr>
            <p:ph type="body"/>
          </p:nvPr>
        </p:nvSpPr>
        <p:spPr>
          <a:xfrm>
            <a:off x="457200" y="3682080"/>
            <a:ext cx="8228520" cy="189612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bg>
      <p:bgPr>
        <a:solidFill>
          <a:srgbClr val="ffffff"/>
        </a:solidFill>
      </p:bgPr>
    </p:bg>
    <p:spTree>
      <p:nvGrpSpPr>
        <p:cNvPr id="1" name=""/>
        <p:cNvGrpSpPr/>
        <p:nvPr/>
      </p:nvGrpSpPr>
      <p:grpSpPr>
        <a:xfrm>
          <a:off x="0" y="0"/>
          <a:ext cx="0" cy="0"/>
          <a:chOff x="0" y="0"/>
          <a:chExt cx="0" cy="0"/>
        </a:xfrm>
      </p:grpSpPr>
      <p:sp>
        <p:nvSpPr>
          <p:cNvPr id="61"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62"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63" name="Group 3"/>
          <p:cNvGrpSpPr/>
          <p:nvPr/>
        </p:nvGrpSpPr>
        <p:grpSpPr>
          <a:xfrm>
            <a:off x="-21600" y="-21600"/>
            <a:ext cx="9182160" cy="1067040"/>
            <a:chOff x="-21600" y="-21600"/>
            <a:chExt cx="9182160" cy="1067040"/>
          </a:xfrm>
        </p:grpSpPr>
        <p:sp>
          <p:nvSpPr>
            <p:cNvPr id="64"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65"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66" name="Picture 7" descr="stemma Pistoia"/>
          <p:cNvPicPr/>
          <p:nvPr/>
        </p:nvPicPr>
        <p:blipFill>
          <a:blip r:embed="rId2"/>
          <a:stretch/>
        </p:blipFill>
        <p:spPr>
          <a:xfrm>
            <a:off x="0" y="0"/>
            <a:ext cx="999000" cy="1252800"/>
          </a:xfrm>
          <a:prstGeom prst="rect">
            <a:avLst/>
          </a:prstGeom>
          <a:noFill/>
          <a:ln w="0">
            <a:noFill/>
          </a:ln>
        </p:spPr>
      </p:pic>
      <p:sp>
        <p:nvSpPr>
          <p:cNvPr id="67"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68" name="PlaceHolder 2"/>
          <p:cNvSpPr>
            <a:spLocks noGrp="1"/>
          </p:cNvSpPr>
          <p:nvPr>
            <p:ph type="body"/>
          </p:nvPr>
        </p:nvSpPr>
        <p:spPr>
          <a:xfrm>
            <a:off x="45720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69" name="PlaceHolder 3"/>
          <p:cNvSpPr>
            <a:spLocks noGrp="1"/>
          </p:cNvSpPr>
          <p:nvPr>
            <p:ph type="body"/>
          </p:nvPr>
        </p:nvSpPr>
        <p:spPr>
          <a:xfrm>
            <a:off x="4674240" y="160452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70" name="PlaceHolder 4"/>
          <p:cNvSpPr>
            <a:spLocks noGrp="1"/>
          </p:cNvSpPr>
          <p:nvPr>
            <p:ph type="body"/>
          </p:nvPr>
        </p:nvSpPr>
        <p:spPr>
          <a:xfrm>
            <a:off x="45720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71" name="PlaceHolder 5"/>
          <p:cNvSpPr>
            <a:spLocks noGrp="1"/>
          </p:cNvSpPr>
          <p:nvPr>
            <p:ph type="body"/>
          </p:nvPr>
        </p:nvSpPr>
        <p:spPr>
          <a:xfrm>
            <a:off x="4674240" y="3682080"/>
            <a:ext cx="4015080" cy="189612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bg>
      <p:bgPr>
        <a:solidFill>
          <a:srgbClr val="ffffff"/>
        </a:solidFill>
      </p:bgPr>
    </p:bg>
    <p:spTree>
      <p:nvGrpSpPr>
        <p:cNvPr id="1" name=""/>
        <p:cNvGrpSpPr/>
        <p:nvPr/>
      </p:nvGrpSpPr>
      <p:grpSpPr>
        <a:xfrm>
          <a:off x="0" y="0"/>
          <a:ext cx="0" cy="0"/>
          <a:chOff x="0" y="0"/>
          <a:chExt cx="0" cy="0"/>
        </a:xfrm>
      </p:grpSpPr>
      <p:sp>
        <p:nvSpPr>
          <p:cNvPr id="72" name="CustomShape 1"/>
          <p:cNvSpPr/>
          <p:nvPr/>
        </p:nvSpPr>
        <p:spPr>
          <a:xfrm>
            <a:off x="-9360" y="-7920"/>
            <a:ext cx="9147600" cy="1026000"/>
          </a:xfrm>
          <a:custGeom>
            <a:avLst/>
            <a:gdLst>
              <a:gd name="textAreaLeft" fmla="*/ 0 w 9147600"/>
              <a:gd name="textAreaRight" fmla="*/ 9159120 w 9147600"/>
              <a:gd name="textAreaTop" fmla="*/ 0 h 1026000"/>
              <a:gd name="textAreaBottom" fmla="*/ 1037520 h 1026000"/>
            </a:gdLst>
            <a:ahLst/>
            <a:cxnLst/>
            <a:rect l="textAreaLeft" t="textAreaTop" r="textAreaRight" b="textAreaBottom"/>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55000"/>
                </a:srgbClr>
              </a:gs>
              <a:gs pos="100000">
                <a:srgbClr val="00c4cd">
                  <a:alpha val="60000"/>
                </a:srgbClr>
              </a:gs>
            </a:gsLst>
            <a:lin ang="54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73" name="CustomShape 2"/>
          <p:cNvSpPr/>
          <p:nvPr/>
        </p:nvSpPr>
        <p:spPr>
          <a:xfrm>
            <a:off x="4381560" y="-7920"/>
            <a:ext cx="4746960" cy="622800"/>
          </a:xfrm>
          <a:custGeom>
            <a:avLst/>
            <a:gdLst>
              <a:gd name="textAreaLeft" fmla="*/ 0 w 4746960"/>
              <a:gd name="textAreaRight" fmla="*/ 4758480 w 4746960"/>
              <a:gd name="textAreaTop" fmla="*/ 0 h 622800"/>
              <a:gd name="textAreaBottom" fmla="*/ 634320 h 622800"/>
            </a:gdLst>
            <a:ahLst/>
            <a:cxnLst/>
            <a:rect l="textAreaLeft" t="textAreaTop" r="textAreaRight" b="textAreaBottom"/>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alpha val="55000"/>
                </a:srgbClr>
              </a:gs>
              <a:gs pos="100000">
                <a:srgbClr val="00a0a8">
                  <a:alpha val="40000"/>
                </a:srgbClr>
              </a:gs>
            </a:gsLst>
            <a:lin ang="16200000"/>
          </a:gradFill>
          <a:ln w="936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nvGrpSpPr>
          <p:cNvPr id="74" name="Group 3"/>
          <p:cNvGrpSpPr/>
          <p:nvPr/>
        </p:nvGrpSpPr>
        <p:grpSpPr>
          <a:xfrm>
            <a:off x="-21600" y="-21600"/>
            <a:ext cx="9182160" cy="1067040"/>
            <a:chOff x="-21600" y="-21600"/>
            <a:chExt cx="9182160" cy="1067040"/>
          </a:xfrm>
        </p:grpSpPr>
        <p:sp>
          <p:nvSpPr>
            <p:cNvPr id="75" name="CustomShape 4"/>
            <p:cNvSpPr/>
            <p:nvPr/>
          </p:nvSpPr>
          <p:spPr>
            <a:xfrm rot="21436200">
              <a:off x="-11520" y="195480"/>
              <a:ext cx="9147600" cy="632160"/>
            </a:xfrm>
            <a:custGeom>
              <a:avLst/>
              <a:gdLst>
                <a:gd name="textAreaLeft" fmla="*/ 0 w 9147600"/>
                <a:gd name="textAreaRight" fmla="*/ 9159120 w 9147600"/>
                <a:gd name="textAreaTop" fmla="*/ 0 h 632160"/>
                <a:gd name="textAreaBottom" fmla="*/ 643680 h 632160"/>
              </a:gdLst>
              <a:ahLst/>
              <a:cxnLst/>
              <a:rect l="textAreaLeft" t="textAreaTop" r="textAreaRight" b="textAreaBottom"/>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76" name="CustomShape 5"/>
            <p:cNvSpPr/>
            <p:nvPr/>
          </p:nvSpPr>
          <p:spPr>
            <a:xfrm rot="21436200">
              <a:off x="-6480" y="269640"/>
              <a:ext cx="9160200" cy="513720"/>
            </a:xfrm>
            <a:custGeom>
              <a:avLst/>
              <a:gdLst>
                <a:gd name="textAreaLeft" fmla="*/ 0 w 9160200"/>
                <a:gd name="textAreaRight" fmla="*/ 9171720 w 9160200"/>
                <a:gd name="textAreaTop" fmla="*/ 0 h 513720"/>
                <a:gd name="textAreaBottom" fmla="*/ 525240 h 513720"/>
              </a:gdLst>
              <a:ahLst/>
              <a:cxnLst/>
              <a:rect l="textAreaLeft" t="textAreaTop" r="textAreaRight" b="textAreaBottom"/>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grpSp>
      <p:pic>
        <p:nvPicPr>
          <p:cNvPr id="77" name="Picture 7" descr="stemma Pistoia"/>
          <p:cNvPicPr/>
          <p:nvPr/>
        </p:nvPicPr>
        <p:blipFill>
          <a:blip r:embed="rId2"/>
          <a:stretch/>
        </p:blipFill>
        <p:spPr>
          <a:xfrm>
            <a:off x="0" y="0"/>
            <a:ext cx="999000" cy="1252800"/>
          </a:xfrm>
          <a:prstGeom prst="rect">
            <a:avLst/>
          </a:prstGeom>
          <a:noFill/>
          <a:ln w="0">
            <a:noFill/>
          </a:ln>
        </p:spPr>
      </p:pic>
      <p:sp>
        <p:nvSpPr>
          <p:cNvPr id="78"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nSpc>
                <a:spcPct val="100000"/>
              </a:lnSpc>
              <a:buNone/>
              <a:tabLst>
                <a:tab algn="l" pos="0"/>
              </a:tabLst>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79" name="PlaceHolder 2"/>
          <p:cNvSpPr>
            <a:spLocks noGrp="1"/>
          </p:cNvSpPr>
          <p:nvPr>
            <p:ph type="body"/>
          </p:nvPr>
        </p:nvSpPr>
        <p:spPr>
          <a:xfrm>
            <a:off x="457200" y="160452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80" name="PlaceHolder 3"/>
          <p:cNvSpPr>
            <a:spLocks noGrp="1"/>
          </p:cNvSpPr>
          <p:nvPr>
            <p:ph type="body"/>
          </p:nvPr>
        </p:nvSpPr>
        <p:spPr>
          <a:xfrm>
            <a:off x="3239640" y="160452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81" name="PlaceHolder 4"/>
          <p:cNvSpPr>
            <a:spLocks noGrp="1"/>
          </p:cNvSpPr>
          <p:nvPr>
            <p:ph type="body"/>
          </p:nvPr>
        </p:nvSpPr>
        <p:spPr>
          <a:xfrm>
            <a:off x="6022080" y="160452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82" name="PlaceHolder 5"/>
          <p:cNvSpPr>
            <a:spLocks noGrp="1"/>
          </p:cNvSpPr>
          <p:nvPr>
            <p:ph type="body"/>
          </p:nvPr>
        </p:nvSpPr>
        <p:spPr>
          <a:xfrm>
            <a:off x="457200" y="368208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83" name="PlaceHolder 6"/>
          <p:cNvSpPr>
            <a:spLocks noGrp="1"/>
          </p:cNvSpPr>
          <p:nvPr>
            <p:ph type="body"/>
          </p:nvPr>
        </p:nvSpPr>
        <p:spPr>
          <a:xfrm>
            <a:off x="3239640" y="368208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84" name="PlaceHolder 7"/>
          <p:cNvSpPr>
            <a:spLocks noGrp="1"/>
          </p:cNvSpPr>
          <p:nvPr>
            <p:ph type="body"/>
          </p:nvPr>
        </p:nvSpPr>
        <p:spPr>
          <a:xfrm>
            <a:off x="6022080" y="3682080"/>
            <a:ext cx="2648880" cy="189612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25.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2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0.xml"/>
</Relationships>
</file>

<file path=ppt/slides/_rels/slide19.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0.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0.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0.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2" name="CustomShape 1"/>
          <p:cNvSpPr/>
          <p:nvPr/>
        </p:nvSpPr>
        <p:spPr>
          <a:xfrm>
            <a:off x="457200" y="704880"/>
            <a:ext cx="8214120" cy="1127520"/>
          </a:xfrm>
          <a:prstGeom prst="rect">
            <a:avLst/>
          </a:prstGeom>
          <a:noFill/>
          <a:ln w="0">
            <a:noFill/>
          </a:ln>
        </p:spPr>
        <p:style>
          <a:lnRef idx="0"/>
          <a:fillRef idx="0"/>
          <a:effectRef idx="0"/>
          <a:fontRef idx="minor"/>
        </p:style>
        <p:txBody>
          <a:bodyPr lIns="0" rIns="0" tIns="45000" bIns="0" anchor="b">
            <a:noAutofit/>
          </a:bodyPr>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REFERENDUM COSTITUZIONALE CONFERMATIVO</a:t>
            </a: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22 e 23 marzo 2026</a:t>
            </a:r>
            <a:endParaRPr b="0" lang="it-IT" sz="3200" strike="noStrike" u="none">
              <a:solidFill>
                <a:srgbClr val="000000"/>
              </a:solidFill>
              <a:effectLst/>
              <a:uFillTx/>
              <a:latin typeface="Arial"/>
            </a:endParaRPr>
          </a:p>
        </p:txBody>
      </p:sp>
      <p:sp>
        <p:nvSpPr>
          <p:cNvPr id="343" name="CustomShape 2"/>
          <p:cNvSpPr/>
          <p:nvPr/>
        </p:nvSpPr>
        <p:spPr>
          <a:xfrm>
            <a:off x="457200" y="1935000"/>
            <a:ext cx="8214120" cy="437400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20"/>
              </a:spcBef>
            </a:pPr>
            <a:endParaRPr b="0" lang="it-IT" sz="1800" strike="noStrike" u="none">
              <a:solidFill>
                <a:srgbClr val="000000"/>
              </a:solidFill>
              <a:effectLst/>
              <a:uFillTx/>
              <a:latin typeface="Arial"/>
            </a:endParaRPr>
          </a:p>
          <a:p>
            <a:pPr marL="108000" algn="just">
              <a:lnSpc>
                <a:spcPct val="100000"/>
              </a:lnSpc>
              <a:spcBef>
                <a:spcPts val="320"/>
              </a:spcBef>
            </a:pPr>
            <a:endParaRPr b="0" lang="it-IT" sz="1800" strike="noStrike" u="none">
              <a:solidFill>
                <a:srgbClr val="000000"/>
              </a:solidFill>
              <a:effectLst/>
              <a:uFillTx/>
              <a:latin typeface="Arial"/>
            </a:endParaRPr>
          </a:p>
          <a:p>
            <a:pPr marL="108000" algn="just">
              <a:lnSpc>
                <a:spcPct val="100000"/>
              </a:lnSpc>
              <a:spcBef>
                <a:spcPts val="320"/>
              </a:spcBef>
            </a:pPr>
            <a:endParaRPr b="0" lang="it-IT" sz="1800" strike="noStrike" u="none">
              <a:solidFill>
                <a:srgbClr val="000000"/>
              </a:solidFill>
              <a:effectLst/>
              <a:uFillTx/>
              <a:latin typeface="Arial"/>
            </a:endParaRPr>
          </a:p>
        </p:txBody>
      </p:sp>
      <p:sp>
        <p:nvSpPr>
          <p:cNvPr id="344" name="CustomShape 3"/>
          <p:cNvSpPr/>
          <p:nvPr/>
        </p:nvSpPr>
        <p:spPr>
          <a:xfrm>
            <a:off x="974520" y="2295000"/>
            <a:ext cx="7545600" cy="320724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spcAft>
                <a:spcPts val="1417"/>
              </a:spcAft>
            </a:pPr>
            <a:r>
              <a:rPr b="0" lang="it-IT" sz="1600" strike="noStrike" u="none">
                <a:solidFill>
                  <a:srgbClr val="000000"/>
                </a:solidFill>
                <a:effectLst/>
                <a:uFillTx/>
                <a:latin typeface="Calibri"/>
                <a:ea typeface="Microsoft YaHei"/>
              </a:rPr>
              <a:t>Con decreto del Presidente della Repubblica del 13/01/2026, pubblicato nella Gazzetta Ufficiale del 14/01/2026, è stata fissata nei giorni 22 e 23 MARZO 2026 la data del referendum ex art. 138 della Costituzione per la modifica di alcuni articoli della Costituzione (c.d. “Riforma della giustizia”).</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Microsoft YaHei"/>
              </a:rPr>
              <a:t>Il seggio si costituisce sabato 21 marzo alle ore 16.00.</a:t>
            </a:r>
            <a:endParaRPr b="0" lang="it-IT" sz="1600" strike="noStrike" u="none">
              <a:solidFill>
                <a:srgbClr val="000000"/>
              </a:solidFill>
              <a:effectLst/>
              <a:uFillTx/>
              <a:latin typeface="Arial"/>
            </a:endParaRPr>
          </a:p>
          <a:p>
            <a:pPr algn="just">
              <a:lnSpc>
                <a:spcPct val="100000"/>
              </a:lnSpc>
              <a:spcBef>
                <a:spcPts val="1001"/>
              </a:spcBef>
            </a:pPr>
            <a:r>
              <a:rPr b="0" lang="it-IT" sz="1600" strike="noStrike" u="none">
                <a:solidFill>
                  <a:srgbClr val="000000"/>
                </a:solidFill>
                <a:effectLst/>
                <a:uFillTx/>
                <a:latin typeface="Calibri"/>
                <a:ea typeface="Microsoft YaHei"/>
              </a:rPr>
              <a:t>Si vota domenica 22 marzo dalle 07.00 alle 23.00 e lunedì 23 marzo dalle 07.00 alle 15.00.</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Microsoft YaHei"/>
              </a:rPr>
              <a:t>Lunedì, al termine delle operazioni di votazione e del  riscontro del numero dei votanti, si procederà allo scrutinio delle schede.</a:t>
            </a:r>
            <a:endParaRPr b="0" lang="it-IT" sz="1600" strike="noStrike" u="none">
              <a:solidFill>
                <a:srgbClr val="000000"/>
              </a:solidFill>
              <a:effectLst/>
              <a:uFillTx/>
              <a:latin typeface="Arial"/>
            </a:endParaRPr>
          </a:p>
          <a:p>
            <a:pPr algn="just">
              <a:lnSpc>
                <a:spcPct val="100000"/>
              </a:lnSpc>
              <a:spcBef>
                <a:spcPts val="1001"/>
              </a:spcBef>
            </a:pP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1001"/>
              </a:spcBef>
            </a:pPr>
            <a:endParaRPr b="0" lang="it-IT" sz="1600" strike="noStrike" u="none">
              <a:solidFill>
                <a:srgbClr val="000000"/>
              </a:solidFill>
              <a:effectLst/>
              <a:uFillTx/>
              <a:latin typeface="Arial"/>
            </a:endParaRPr>
          </a:p>
        </p:txBody>
      </p:sp>
      <p:sp>
        <p:nvSpPr>
          <p:cNvPr id="345" name="CustomShape 4"/>
          <p:cNvSpPr/>
          <p:nvPr/>
        </p:nvSpPr>
        <p:spPr>
          <a:xfrm>
            <a:off x="179280" y="4044240"/>
            <a:ext cx="213840" cy="280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it-IT" sz="1600" strike="noStrike" u="none">
                <a:solidFill>
                  <a:srgbClr val="000000"/>
                </a:solidFill>
                <a:effectLst/>
                <a:uFillTx/>
                <a:latin typeface="Calibri"/>
                <a:ea typeface="DejaVu Sans"/>
              </a:rPr>
              <a:t> </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8" name="CustomShape 1"/>
          <p:cNvSpPr/>
          <p:nvPr/>
        </p:nvSpPr>
        <p:spPr>
          <a:xfrm>
            <a:off x="457200" y="704880"/>
            <a:ext cx="8214120" cy="1446480"/>
          </a:xfrm>
          <a:prstGeom prst="rect">
            <a:avLst/>
          </a:prstGeom>
          <a:noFill/>
          <a:ln w="0">
            <a:noFill/>
          </a:ln>
        </p:spPr>
        <p:style>
          <a:lnRef idx="0"/>
          <a:fillRef idx="0"/>
          <a:effectRef idx="0"/>
          <a:fontRef idx="minor"/>
        </p:style>
        <p:txBody>
          <a:bodyPr lIns="0" rIns="0" tIns="45000" bIns="0" anchor="t">
            <a:noAutofit/>
          </a:bodyPr>
          <a:p>
            <a:pPr algn="ctr">
              <a:lnSpc>
                <a:spcPct val="100000"/>
              </a:lnSpc>
            </a:pP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IL PRESIDENTE</a:t>
            </a: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p:txBody>
      </p:sp>
      <p:sp>
        <p:nvSpPr>
          <p:cNvPr id="369" name="CustomShape 2"/>
          <p:cNvSpPr/>
          <p:nvPr/>
        </p:nvSpPr>
        <p:spPr>
          <a:xfrm>
            <a:off x="457200" y="1935000"/>
            <a:ext cx="8214120" cy="437400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638"/>
              </a:spcBef>
            </a:pPr>
            <a:r>
              <a:rPr b="0" lang="it-IT" sz="1600" strike="noStrike" u="none">
                <a:solidFill>
                  <a:srgbClr val="000000"/>
                </a:solidFill>
                <a:effectLst/>
                <a:uFillTx/>
                <a:latin typeface="Calibri"/>
                <a:ea typeface="DejaVu Sans"/>
              </a:rPr>
              <a:t>Il Presidente dell'Ufficio Elettorale di Sezione è nominato dal Presidente della Corte d’Appello.</a:t>
            </a:r>
            <a:endParaRPr b="0" lang="it-IT" sz="1600" strike="noStrike" u="none">
              <a:solidFill>
                <a:srgbClr val="000000"/>
              </a:solidFill>
              <a:effectLst/>
              <a:uFillTx/>
              <a:latin typeface="Arial"/>
            </a:endParaRPr>
          </a:p>
          <a:p>
            <a:pPr marL="108000" algn="just">
              <a:lnSpc>
                <a:spcPct val="100000"/>
              </a:lnSpc>
              <a:spcBef>
                <a:spcPts val="638"/>
              </a:spcBef>
            </a:pPr>
            <a:r>
              <a:rPr b="0" lang="it-IT" sz="1600" strike="noStrike" u="none">
                <a:solidFill>
                  <a:srgbClr val="000000"/>
                </a:solidFill>
                <a:effectLst/>
                <a:uFillTx/>
                <a:latin typeface="Calibri"/>
                <a:ea typeface="DejaVu Sans"/>
              </a:rPr>
              <a:t>In caso di improvviso impedimento del Presidente, che non consenta la sua normale sostituzione da parte del Presidente della Corte d’Appello, assume la presidenza dell’Ufficio il Sindaco od un suo delegato.</a:t>
            </a:r>
            <a:endParaRPr b="0" lang="it-IT" sz="1600" strike="noStrike" u="none">
              <a:solidFill>
                <a:srgbClr val="000000"/>
              </a:solidFill>
              <a:effectLst/>
              <a:uFillTx/>
              <a:latin typeface="Arial"/>
            </a:endParaRPr>
          </a:p>
          <a:p>
            <a:pPr marL="108000" algn="just">
              <a:lnSpc>
                <a:spcPct val="100000"/>
              </a:lnSpc>
              <a:spcBef>
                <a:spcPts val="638"/>
              </a:spcBef>
            </a:pPr>
            <a:r>
              <a:rPr b="0" lang="it-IT" sz="1600" strike="noStrike" u="none">
                <a:solidFill>
                  <a:srgbClr val="000000"/>
                </a:solidFill>
                <a:effectLst/>
                <a:uFillTx/>
                <a:latin typeface="Calibri"/>
                <a:ea typeface="DejaVu Sans"/>
              </a:rPr>
              <a:t>Nei casi di assenza o impedimento temporanei, sopraggiunti dopo l’insediamento del seggio, il Presidente è sostituito dal Vicepresidente.</a:t>
            </a:r>
            <a:endParaRPr b="0" lang="it-IT" sz="1600" strike="noStrike" u="none">
              <a:solidFill>
                <a:srgbClr val="000000"/>
              </a:solidFill>
              <a:effectLst/>
              <a:uFillTx/>
              <a:latin typeface="Arial"/>
            </a:endParaRPr>
          </a:p>
          <a:p>
            <a:pPr marL="108000" algn="just">
              <a:lnSpc>
                <a:spcPct val="100000"/>
              </a:lnSpc>
              <a:spcBef>
                <a:spcPts val="638"/>
              </a:spcBef>
            </a:pPr>
            <a:r>
              <a:rPr b="0" lang="it-IT" sz="1600" strike="noStrike" u="none">
                <a:solidFill>
                  <a:srgbClr val="000000"/>
                </a:solidFill>
                <a:effectLst/>
                <a:uFillTx/>
                <a:latin typeface="Calibri"/>
                <a:ea typeface="DejaVu Sans"/>
              </a:rPr>
              <a:t>Il Presidente è investito dei poteri di polizia nell’ambito dell’Ufficio: a tale effetto egli può disporre degli agenti della Forza Pubblica e delle Forze Armate per far espellere o arrestare coloro che disturbino il regolare procedimento delle operazioni elettorali o commettano reato.</a:t>
            </a: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0" name="CustomShape 1"/>
          <p:cNvSpPr/>
          <p:nvPr/>
        </p:nvSpPr>
        <p:spPr>
          <a:xfrm>
            <a:off x="562680" y="332640"/>
            <a:ext cx="7977240" cy="887760"/>
          </a:xfrm>
          <a:prstGeom prst="rect">
            <a:avLst/>
          </a:prstGeom>
          <a:noFill/>
          <a:ln w="0">
            <a:noFill/>
          </a:ln>
        </p:spPr>
        <p:style>
          <a:lnRef idx="0"/>
          <a:fillRef idx="0"/>
          <a:effectRef idx="0"/>
          <a:fontRef idx="minor"/>
        </p:style>
        <p:txBody>
          <a:bodyPr lIns="90000" rIns="90000" tIns="45000" bIns="45000" anchor="t">
            <a:spAutoFit/>
          </a:bodyPr>
          <a:p>
            <a:pPr algn="just">
              <a:lnSpc>
                <a:spcPct val="100000"/>
              </a:lnSpc>
              <a:spcBef>
                <a:spcPts val="638"/>
              </a:spcBef>
              <a:spcAft>
                <a:spcPts val="1417"/>
              </a:spcAft>
            </a:pPr>
            <a:endParaRPr b="0" lang="it-IT" sz="1800" strike="noStrike" u="none">
              <a:solidFill>
                <a:srgbClr val="000000"/>
              </a:solidFill>
              <a:effectLst/>
              <a:uFillTx/>
              <a:latin typeface="Arial"/>
            </a:endParaRPr>
          </a:p>
          <a:p>
            <a:pPr algn="just">
              <a:lnSpc>
                <a:spcPct val="100000"/>
              </a:lnSpc>
              <a:spcBef>
                <a:spcPts val="638"/>
              </a:spcBef>
              <a:spcAft>
                <a:spcPts val="1417"/>
              </a:spcAft>
            </a:pPr>
            <a:endParaRPr b="0" lang="it-IT" sz="1800" strike="noStrike" u="none">
              <a:solidFill>
                <a:srgbClr val="000000"/>
              </a:solidFill>
              <a:effectLst/>
              <a:uFillTx/>
              <a:latin typeface="Arial"/>
            </a:endParaRPr>
          </a:p>
        </p:txBody>
      </p:sp>
      <p:sp>
        <p:nvSpPr>
          <p:cNvPr id="371" name="CustomShape 2"/>
          <p:cNvSpPr/>
          <p:nvPr/>
        </p:nvSpPr>
        <p:spPr>
          <a:xfrm>
            <a:off x="457200" y="704880"/>
            <a:ext cx="8214120" cy="112752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GLI SCRUTATORI</a:t>
            </a:r>
            <a:endParaRPr b="0" lang="it-IT" sz="3200" strike="noStrike" u="none">
              <a:solidFill>
                <a:srgbClr val="000000"/>
              </a:solidFill>
              <a:effectLst/>
              <a:uFillTx/>
              <a:latin typeface="Arial"/>
            </a:endParaRPr>
          </a:p>
        </p:txBody>
      </p:sp>
      <p:sp>
        <p:nvSpPr>
          <p:cNvPr id="372" name="CustomShape 3"/>
          <p:cNvSpPr/>
          <p:nvPr/>
        </p:nvSpPr>
        <p:spPr>
          <a:xfrm>
            <a:off x="457200" y="1935000"/>
            <a:ext cx="8214120" cy="437400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r>
              <a:rPr b="0" lang="it-IT" sz="1600" strike="noStrike" u="none">
                <a:solidFill>
                  <a:srgbClr val="000000"/>
                </a:solidFill>
                <a:effectLst/>
                <a:uFillTx/>
                <a:latin typeface="Calibri"/>
                <a:ea typeface="DejaVu Sans"/>
              </a:rPr>
              <a:t>Gli Scrutatori sono nominati dalla Commissione Elettorale Comunale.</a:t>
            </a:r>
            <a:endParaRPr b="0" lang="it-IT" sz="1600" strike="noStrike" u="none">
              <a:solidFill>
                <a:srgbClr val="000000"/>
              </a:solidFill>
              <a:effectLst/>
              <a:uFillTx/>
              <a:latin typeface="Arial"/>
            </a:endParaRPr>
          </a:p>
          <a:p>
            <a:pPr marL="108000" algn="just">
              <a:lnSpc>
                <a:spcPct val="100000"/>
              </a:lnSpc>
              <a:spcBef>
                <a:spcPts val="638"/>
              </a:spcBef>
            </a:pPr>
            <a:r>
              <a:rPr b="0" lang="it-IT" sz="1600" strike="noStrike" u="none">
                <a:solidFill>
                  <a:srgbClr val="000000"/>
                </a:solidFill>
                <a:effectLst/>
                <a:uFillTx/>
                <a:latin typeface="Calibri"/>
                <a:ea typeface="DejaVu Sans"/>
              </a:rPr>
              <a:t>Gli Scrutatori compiono gli atti concernenti le operazioni di autenticazione delle schede, di identificazione degli elettori e di scrutinio delle schede.</a:t>
            </a:r>
            <a:endParaRPr b="0" lang="it-IT" sz="1600" strike="noStrike" u="none">
              <a:solidFill>
                <a:srgbClr val="000000"/>
              </a:solidFill>
              <a:effectLst/>
              <a:uFillTx/>
              <a:latin typeface="Arial"/>
            </a:endParaRPr>
          </a:p>
          <a:p>
            <a:pPr marL="108000" algn="just">
              <a:lnSpc>
                <a:spcPct val="100000"/>
              </a:lnSpc>
              <a:spcBef>
                <a:spcPts val="638"/>
              </a:spcBef>
            </a:pPr>
            <a:r>
              <a:rPr b="0" lang="it-IT" sz="1600" strike="noStrike" u="none">
                <a:solidFill>
                  <a:srgbClr val="000000"/>
                </a:solidFill>
                <a:effectLst/>
                <a:uFillTx/>
                <a:latin typeface="Calibri"/>
                <a:ea typeface="DejaVu Sans"/>
              </a:rPr>
              <a:t>Gli Scrutatori danno, inoltre, parere al Presidente dell’Ufficio Elettorale nei casi indicati dalla legge o a sua richiesta.</a:t>
            </a:r>
            <a:endParaRPr b="0" lang="it-IT" sz="1600" strike="noStrike" u="none">
              <a:solidFill>
                <a:srgbClr val="000000"/>
              </a:solidFill>
              <a:effectLst/>
              <a:uFillTx/>
              <a:latin typeface="Arial"/>
            </a:endParaRPr>
          </a:p>
          <a:p>
            <a:pPr marL="108000" algn="just">
              <a:lnSpc>
                <a:spcPct val="100000"/>
              </a:lnSpc>
              <a:spcBef>
                <a:spcPts val="638"/>
              </a:spcBef>
            </a:pPr>
            <a:r>
              <a:rPr b="0" lang="it-IT" sz="1600" strike="noStrike" u="none">
                <a:solidFill>
                  <a:srgbClr val="000000"/>
                </a:solidFill>
                <a:effectLst/>
                <a:uFillTx/>
                <a:latin typeface="Calibri"/>
                <a:ea typeface="DejaVu Sans"/>
              </a:rPr>
              <a:t>La legge prevede il parere obbligatorio degli scrutatori quando si verifichino contestazioni, anche verbali, sulla nullità dei voti o sull’assegnazione provvisoria dei voti contestati.</a:t>
            </a:r>
            <a:endParaRPr b="0" lang="it-IT" sz="1600" strike="noStrike" u="none">
              <a:solidFill>
                <a:srgbClr val="000000"/>
              </a:solidFill>
              <a:effectLst/>
              <a:uFillTx/>
              <a:latin typeface="Arial"/>
            </a:endParaRPr>
          </a:p>
          <a:p>
            <a:pPr marL="108000" algn="just">
              <a:lnSpc>
                <a:spcPct val="100000"/>
              </a:lnSpc>
              <a:spcBef>
                <a:spcPts val="638"/>
              </a:spcBef>
            </a:pPr>
            <a:r>
              <a:rPr b="0" lang="it-IT" sz="1600" strike="noStrike" u="none">
                <a:solidFill>
                  <a:srgbClr val="000000"/>
                </a:solidFill>
                <a:effectLst/>
                <a:uFillTx/>
                <a:latin typeface="Calibri"/>
                <a:ea typeface="DejaVu Sans"/>
              </a:rPr>
              <a:t>Il parere è inoltre obbligatorio in caso di richiesta del Presidente di sgombero della sala per motivi di ordine pubblico.</a:t>
            </a: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3" name="CustomShape 1"/>
          <p:cNvSpPr/>
          <p:nvPr/>
        </p:nvSpPr>
        <p:spPr>
          <a:xfrm>
            <a:off x="648000" y="288000"/>
            <a:ext cx="7756920" cy="1683360"/>
          </a:xfrm>
          <a:prstGeom prst="rect">
            <a:avLst/>
          </a:prstGeom>
          <a:noFill/>
          <a:ln w="0">
            <a:noFill/>
          </a:ln>
        </p:spPr>
        <p:style>
          <a:lnRef idx="0"/>
          <a:fillRef idx="0"/>
          <a:effectRef idx="0"/>
          <a:fontRef idx="minor"/>
        </p:style>
        <p:txBody>
          <a:bodyPr lIns="0" rIns="18360" tIns="0" bIns="0" anchor="b">
            <a:noAutofit/>
          </a:bodyPr>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IL SEGRETARIO</a:t>
            </a:r>
            <a:endParaRPr b="0" lang="it-IT" sz="3200" strike="noStrike" u="none">
              <a:solidFill>
                <a:srgbClr val="000000"/>
              </a:solidFill>
              <a:effectLst/>
              <a:uFillTx/>
              <a:latin typeface="Arial"/>
            </a:endParaRPr>
          </a:p>
        </p:txBody>
      </p:sp>
      <p:sp>
        <p:nvSpPr>
          <p:cNvPr id="374" name="CustomShape 2"/>
          <p:cNvSpPr/>
          <p:nvPr/>
        </p:nvSpPr>
        <p:spPr>
          <a:xfrm>
            <a:off x="703080" y="1628640"/>
            <a:ext cx="7761240" cy="4282560"/>
          </a:xfrm>
          <a:prstGeom prst="rect">
            <a:avLst/>
          </a:prstGeom>
          <a:noFill/>
          <a:ln w="0">
            <a:noFill/>
          </a:ln>
        </p:spPr>
        <p:style>
          <a:lnRef idx="0"/>
          <a:fillRef idx="0"/>
          <a:effectRef idx="0"/>
          <a:fontRef idx="minor"/>
        </p:style>
        <p:txBody>
          <a:bodyPr lIns="0" rIns="18360" tIns="45000" bIns="45000" anchor="t">
            <a:noAutofit/>
          </a:bodyPr>
          <a:p>
            <a:pPr algn="just">
              <a:lnSpc>
                <a:spcPct val="100000"/>
              </a:lnSpc>
              <a:spcBef>
                <a:spcPts val="638"/>
              </a:spcBef>
            </a:pPr>
            <a:endParaRPr b="0" lang="it-IT" sz="1800" strike="noStrike" u="none">
              <a:solidFill>
                <a:srgbClr val="000000"/>
              </a:solidFill>
              <a:effectLst/>
              <a:uFillTx/>
              <a:latin typeface="Arial"/>
            </a:endParaRPr>
          </a:p>
          <a:p>
            <a:pPr algn="just">
              <a:lnSpc>
                <a:spcPct val="100000"/>
              </a:lnSpc>
              <a:spcBef>
                <a:spcPts val="638"/>
              </a:spcBef>
            </a:pPr>
            <a:endParaRPr b="0" lang="it-IT" sz="18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Il Segretario del seggio è scelto, prima dell’insediamento dell’Ufficio, dal Presidente fra gli iscritti nelle liste elettorali del Comune in possesso del titolo di studio non inferiore al diploma di istruzione secondaria.</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Il Segretario assiste il Presidente in tutte le operazioni del seggio.</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In particolare egli provvede alla compilazione dei verbali, alla registrazione, insieme con gli Scrutatori, dei voti durante lo spoglio delle schede votate, alla raccolta degli atti da allegare ai verbali ed alla confezione dei plichi con i verbali stessi e con le liste della votazione.</a:t>
            </a: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CustomShape 1"/>
          <p:cNvSpPr/>
          <p:nvPr/>
        </p:nvSpPr>
        <p:spPr>
          <a:xfrm>
            <a:off x="395640" y="692640"/>
            <a:ext cx="8214120" cy="1278720"/>
          </a:xfrm>
          <a:prstGeom prst="rect">
            <a:avLst/>
          </a:prstGeom>
          <a:noFill/>
          <a:ln w="0">
            <a:noFill/>
          </a:ln>
        </p:spPr>
        <p:style>
          <a:lnRef idx="0"/>
          <a:fillRef idx="0"/>
          <a:effectRef idx="0"/>
          <a:fontRef idx="minor"/>
        </p:style>
        <p:txBody>
          <a:bodyPr lIns="0" rIns="0" tIns="45000" bIns="0" anchor="t">
            <a:noAutofit/>
          </a:bodyPr>
          <a:p>
            <a:pPr algn="ctr">
              <a:lnSpc>
                <a:spcPct val="100000"/>
              </a:lnSpc>
            </a:pPr>
            <a:r>
              <a:rPr b="0" lang="it-IT" sz="2800" strike="noStrike" u="none">
                <a:solidFill>
                  <a:srgbClr val="04617b"/>
                </a:solidFill>
                <a:effectLst/>
                <a:uFillTx/>
                <a:latin typeface="Calibri"/>
                <a:ea typeface="DejaVu Sans"/>
              </a:rPr>
              <a:t>I Rappresentanti dei Partiti e Gruppi Politici o dei Promotori del Referendum - Designazione</a:t>
            </a:r>
            <a:endParaRPr b="0" lang="it-IT" sz="28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p:txBody>
      </p:sp>
      <p:sp>
        <p:nvSpPr>
          <p:cNvPr id="376" name="CustomShape 2"/>
          <p:cNvSpPr/>
          <p:nvPr/>
        </p:nvSpPr>
        <p:spPr>
          <a:xfrm>
            <a:off x="417240" y="1980000"/>
            <a:ext cx="8214120" cy="509724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spcAft>
                <a:spcPts val="1417"/>
              </a:spcAft>
            </a:pPr>
            <a:r>
              <a:rPr b="0" lang="it-IT" sz="1600" strike="noStrike" u="none">
                <a:solidFill>
                  <a:srgbClr val="000000"/>
                </a:solidFill>
                <a:effectLst/>
                <a:uFillTx/>
                <a:latin typeface="Calibri"/>
                <a:ea typeface="Microsoft YaHei"/>
              </a:rPr>
              <a:t>Dopo la costituzione del seggio e comunque prima dell’inizio della votazione il Presidente ammette i rappresentanti dei Partiti e Gruppi Politici o dei Promotori dei Referendum, in base alle designazioni pervenute,</a:t>
            </a:r>
            <a:r>
              <a:rPr b="0" lang="it-IT" sz="1600" strike="noStrike" u="sng">
                <a:solidFill>
                  <a:srgbClr val="000000"/>
                </a:solidFill>
                <a:effectLst/>
                <a:uFillTx/>
                <a:latin typeface="Calibri"/>
                <a:ea typeface="Microsoft YaHei"/>
              </a:rPr>
              <a:t> accertandosi della loro identità e della regolarità della designazione</a:t>
            </a:r>
            <a:r>
              <a:rPr b="0" lang="it-IT" sz="1600" strike="noStrike" u="none">
                <a:solidFill>
                  <a:srgbClr val="000000"/>
                </a:solidFill>
                <a:effectLst/>
                <a:uFillTx/>
                <a:latin typeface="Calibri"/>
                <a:ea typeface="Microsoft YaHei"/>
              </a:rPr>
              <a:t>.</a:t>
            </a:r>
            <a:endParaRPr b="0" lang="it-IT" sz="1600" strike="noStrike" u="none">
              <a:solidFill>
                <a:srgbClr val="000000"/>
              </a:solidFill>
              <a:effectLst/>
              <a:uFillTx/>
              <a:latin typeface="Arial"/>
            </a:endParaRPr>
          </a:p>
          <a:p>
            <a:pPr>
              <a:lnSpc>
                <a:spcPct val="100000"/>
              </a:lnSpc>
              <a:spcBef>
                <a:spcPts val="638"/>
              </a:spcBef>
              <a:spcAft>
                <a:spcPts val="1417"/>
              </a:spcAft>
            </a:pPr>
            <a:r>
              <a:rPr b="0" lang="it-IT" sz="1600" strike="noStrike" u="none">
                <a:solidFill>
                  <a:srgbClr val="000000"/>
                </a:solidFill>
                <a:effectLst/>
                <a:uFillTx/>
                <a:latin typeface="Calibri"/>
                <a:ea typeface="Microsoft YaHei"/>
              </a:rPr>
              <a:t>Ogni Partito e Gruppo Politico o Promotore dei Referendum può designare un rappresentante effettivo e uno supplente.</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Microsoft YaHei"/>
              </a:rPr>
              <a:t>Gli atti di designazione, firmati in forma autentica dai delegati, saranno consegnati al Presidente assieme al materiale elettorale e</a:t>
            </a:r>
            <a:r>
              <a:rPr b="0" lang="it-IT" sz="1600" strike="noStrike" u="sng">
                <a:solidFill>
                  <a:srgbClr val="000000"/>
                </a:solidFill>
                <a:effectLst/>
                <a:uFillTx/>
                <a:latin typeface="Calibri"/>
                <a:ea typeface="Microsoft YaHei"/>
              </a:rPr>
              <a:t> saranno allegati al verbale di consegna del materiale</a:t>
            </a:r>
            <a:r>
              <a:rPr b="0" lang="it-IT" sz="1600" strike="noStrike" u="none">
                <a:solidFill>
                  <a:srgbClr val="000000"/>
                </a:solidFill>
                <a:effectLst/>
                <a:uFillTx/>
                <a:latin typeface="Calibri"/>
                <a:ea typeface="Microsoft YaHei"/>
              </a:rPr>
              <a:t>, oppure direttamente consegnati al Presidente entro le ore 07:00 della domenica, prima della dichiarazione di inizio della votazione.</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Microsoft YaHei"/>
              </a:rPr>
              <a:t>I rappresentanti possono legittimamente presentarsi anche dopo la costituzione del seggio e durante le operazioni elettorali, purché la designazione sia stata consegnata precedentemente.</a:t>
            </a:r>
            <a:endParaRPr b="0" lang="it-IT" sz="1600" strike="noStrike" u="none">
              <a:solidFill>
                <a:srgbClr val="000000"/>
              </a:solidFill>
              <a:effectLst/>
              <a:uFillTx/>
              <a:latin typeface="Arial"/>
            </a:endParaRPr>
          </a:p>
          <a:p>
            <a:pPr>
              <a:lnSpc>
                <a:spcPct val="100000"/>
              </a:lnSpc>
              <a:spcBef>
                <a:spcPts val="638"/>
              </a:spcBef>
              <a:spcAft>
                <a:spcPts val="1417"/>
              </a:spcAft>
            </a:pPr>
            <a:endParaRPr b="0" lang="it-IT" sz="1600" strike="noStrike" u="none">
              <a:solidFill>
                <a:srgbClr val="000000"/>
              </a:solidFill>
              <a:effectLst/>
              <a:uFillTx/>
              <a:latin typeface="Arial"/>
            </a:endParaRPr>
          </a:p>
          <a:p>
            <a:pPr>
              <a:lnSpc>
                <a:spcPct val="100000"/>
              </a:lnSpc>
              <a:spcBef>
                <a:spcPts val="638"/>
              </a:spcBef>
              <a:spcAft>
                <a:spcPts val="1417"/>
              </a:spcAft>
            </a:pPr>
            <a:endParaRPr b="0" lang="it-IT" sz="1600" strike="noStrike" u="none">
              <a:solidFill>
                <a:srgbClr val="000000"/>
              </a:solidFill>
              <a:effectLst/>
              <a:uFillTx/>
              <a:latin typeface="Arial"/>
            </a:endParaRPr>
          </a:p>
          <a:p>
            <a:pPr>
              <a:lnSpc>
                <a:spcPct val="100000"/>
              </a:lnSpc>
              <a:spcBef>
                <a:spcPts val="638"/>
              </a:spcBef>
              <a:spcAft>
                <a:spcPts val="1417"/>
              </a:spcAft>
            </a:pPr>
            <a:endParaRPr b="0" lang="it-IT" sz="1000" strike="noStrike" u="none">
              <a:solidFill>
                <a:srgbClr val="000000"/>
              </a:solidFill>
              <a:effectLst/>
              <a:uFillTx/>
              <a:latin typeface="Arial"/>
            </a:endParaRPr>
          </a:p>
          <a:p>
            <a:pPr>
              <a:lnSpc>
                <a:spcPct val="100000"/>
              </a:lnSpc>
              <a:spcBef>
                <a:spcPts val="638"/>
              </a:spcBef>
              <a:spcAft>
                <a:spcPts val="1417"/>
              </a:spcAft>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7" name="CustomShape 1"/>
          <p:cNvSpPr/>
          <p:nvPr/>
        </p:nvSpPr>
        <p:spPr>
          <a:xfrm>
            <a:off x="457200" y="704880"/>
            <a:ext cx="8214120" cy="1446480"/>
          </a:xfrm>
          <a:prstGeom prst="rect">
            <a:avLst/>
          </a:prstGeom>
          <a:noFill/>
          <a:ln w="0">
            <a:noFill/>
          </a:ln>
        </p:spPr>
        <p:style>
          <a:lnRef idx="0"/>
          <a:fillRef idx="0"/>
          <a:effectRef idx="0"/>
          <a:fontRef idx="minor"/>
        </p:style>
        <p:txBody>
          <a:bodyPr lIns="0" rIns="0" tIns="0" bIns="0" anchor="ctr">
            <a:noAutofit/>
          </a:bodyPr>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r>
              <a:rPr b="0" lang="it-IT" sz="2800" strike="noStrike" u="none">
                <a:solidFill>
                  <a:srgbClr val="04617b"/>
                </a:solidFill>
                <a:effectLst/>
                <a:uFillTx/>
                <a:latin typeface="Calibri"/>
                <a:ea typeface="DejaVu Sans"/>
              </a:rPr>
              <a:t>I Rappresentanti dei Partiti e Gruppi Politici o dei Promotori del Referendum - Facoltà</a:t>
            </a:r>
            <a:endParaRPr b="0" lang="it-IT" sz="2800" strike="noStrike" u="none">
              <a:solidFill>
                <a:srgbClr val="000000"/>
              </a:solidFill>
              <a:effectLst/>
              <a:uFillTx/>
              <a:latin typeface="Arial"/>
            </a:endParaRPr>
          </a:p>
          <a:p>
            <a:pPr algn="ctr">
              <a:lnSpc>
                <a:spcPct val="100000"/>
              </a:lnSpc>
            </a:pPr>
            <a:br>
              <a:rPr sz="3200"/>
            </a:br>
            <a:endParaRPr b="0" lang="it-IT" sz="3200" strike="noStrike" u="none">
              <a:solidFill>
                <a:srgbClr val="000000"/>
              </a:solidFill>
              <a:effectLst/>
              <a:uFillTx/>
              <a:latin typeface="Arial"/>
            </a:endParaRPr>
          </a:p>
        </p:txBody>
      </p:sp>
      <p:sp>
        <p:nvSpPr>
          <p:cNvPr id="378" name="CustomShape 2"/>
          <p:cNvSpPr/>
          <p:nvPr/>
        </p:nvSpPr>
        <p:spPr>
          <a:xfrm>
            <a:off x="457200" y="1935000"/>
            <a:ext cx="8214120" cy="437400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pPr>
            <a:r>
              <a:rPr b="0" lang="it-IT" sz="1600" strike="noStrike" u="none">
                <a:solidFill>
                  <a:srgbClr val="000000"/>
                </a:solidFill>
                <a:effectLst/>
                <a:uFillTx/>
                <a:latin typeface="Calibri"/>
                <a:ea typeface="DejaVu Sans"/>
              </a:rPr>
              <a:t>I rappresentanti: </a:t>
            </a:r>
            <a:endParaRPr b="0" lang="it-IT" sz="1600" strike="noStrike" u="none">
              <a:solidFill>
                <a:srgbClr val="000000"/>
              </a:solidFill>
              <a:effectLst/>
              <a:uFillTx/>
              <a:latin typeface="Arial"/>
            </a:endParaRPr>
          </a:p>
          <a:p>
            <a:pPr marL="272880" indent="-268920" algn="just">
              <a:lnSpc>
                <a:spcPct val="100000"/>
              </a:lnSpc>
              <a:spcBef>
                <a:spcPts val="638"/>
              </a:spcBef>
              <a:buClr>
                <a:srgbClr val="0bd0d9"/>
              </a:buClr>
              <a:buSzPct val="95000"/>
              <a:buFont typeface="Wingdings 2" charset="2"/>
              <a:buChar char=""/>
            </a:pPr>
            <a:r>
              <a:rPr b="0" lang="it-IT" sz="1600" strike="noStrike" u="none">
                <a:solidFill>
                  <a:srgbClr val="000000"/>
                </a:solidFill>
                <a:effectLst/>
                <a:uFillTx/>
                <a:latin typeface="Calibri"/>
                <a:ea typeface="DejaVu Sans"/>
              </a:rPr>
              <a:t>hanno diritto di assistere a tutte le operazioni dell’Ufficio elettorale, sedendo al tavolo dell’Ufficio stesso o in prossimità, ma sempre in luogo che consenta loro di seguire le operazioni elettorali;</a:t>
            </a:r>
            <a:endParaRPr b="0" lang="it-IT" sz="1600" strike="noStrike" u="none">
              <a:solidFill>
                <a:srgbClr val="000000"/>
              </a:solidFill>
              <a:effectLst/>
              <a:uFillTx/>
              <a:latin typeface="Arial"/>
            </a:endParaRPr>
          </a:p>
          <a:p>
            <a:pPr marL="272880" indent="-268920" algn="just">
              <a:lnSpc>
                <a:spcPct val="100000"/>
              </a:lnSpc>
              <a:spcBef>
                <a:spcPts val="638"/>
              </a:spcBef>
              <a:buClr>
                <a:srgbClr val="0bd0d9"/>
              </a:buClr>
              <a:buSzPct val="95000"/>
              <a:buFont typeface="Wingdings 2" charset="2"/>
              <a:buChar char=""/>
            </a:pPr>
            <a:r>
              <a:rPr b="0" lang="it-IT" sz="1600" strike="noStrike" u="none">
                <a:solidFill>
                  <a:srgbClr val="000000"/>
                </a:solidFill>
                <a:effectLst/>
                <a:uFillTx/>
                <a:latin typeface="Calibri"/>
                <a:ea typeface="DejaVu Sans"/>
              </a:rPr>
              <a:t>possono votare nel seggio dove esercitano le funzioni di rappresentante anche se non residenti nel Comune;</a:t>
            </a:r>
            <a:endParaRPr b="0" lang="it-IT" sz="1600" strike="noStrike" u="none">
              <a:solidFill>
                <a:srgbClr val="000000"/>
              </a:solidFill>
              <a:effectLst/>
              <a:uFillTx/>
              <a:latin typeface="Arial"/>
            </a:endParaRPr>
          </a:p>
          <a:p>
            <a:pPr marL="272880" indent="-268920" algn="just">
              <a:lnSpc>
                <a:spcPct val="100000"/>
              </a:lnSpc>
              <a:spcBef>
                <a:spcPts val="638"/>
              </a:spcBef>
              <a:buClr>
                <a:srgbClr val="0bd0d9"/>
              </a:buClr>
              <a:buSzPct val="95000"/>
              <a:buFont typeface="Wingdings 2" charset="2"/>
              <a:buChar char=""/>
            </a:pPr>
            <a:r>
              <a:rPr b="0" lang="it-IT" sz="1600" strike="noStrike" u="none">
                <a:solidFill>
                  <a:srgbClr val="000000"/>
                </a:solidFill>
                <a:effectLst/>
                <a:uFillTx/>
                <a:latin typeface="Calibri"/>
                <a:ea typeface="DejaVu Sans"/>
              </a:rPr>
              <a:t>possono fare inserire succintamente nel verbale eventuali dichiarazioni;</a:t>
            </a:r>
            <a:endParaRPr b="0" lang="it-IT" sz="1600" strike="noStrike" u="none">
              <a:solidFill>
                <a:srgbClr val="000000"/>
              </a:solidFill>
              <a:effectLst/>
              <a:uFillTx/>
              <a:latin typeface="Arial"/>
            </a:endParaRPr>
          </a:p>
          <a:p>
            <a:pPr marL="272880" indent="-268920" algn="just">
              <a:lnSpc>
                <a:spcPct val="100000"/>
              </a:lnSpc>
              <a:spcBef>
                <a:spcPts val="638"/>
              </a:spcBef>
              <a:buClr>
                <a:srgbClr val="0bd0d9"/>
              </a:buClr>
              <a:buSzPct val="95000"/>
              <a:buFont typeface="Wingdings 2" charset="2"/>
              <a:buChar char=""/>
            </a:pPr>
            <a:r>
              <a:rPr b="0" lang="it-IT" sz="1600" strike="noStrike" u="none">
                <a:solidFill>
                  <a:srgbClr val="000000"/>
                </a:solidFill>
                <a:effectLst/>
                <a:uFillTx/>
                <a:latin typeface="Calibri"/>
                <a:ea typeface="DejaVu Sans"/>
              </a:rPr>
              <a:t>possono apporre la loro firma sulle strisce di chiusura delle urne e sui plichi contenenti gli atti della votazione e dello scrutinio, nonché sui mezzi di segnalazione apposti alle finestre ed agli accessi della sala delle elezioni.</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I rappresentanti, per l'esercizio delle loro funzioni, sono autorizzati a portare, all’interno della sede della sezione, un bracciale o un altro distintivo con riprodotto il contrassegno del partito o del gruppo politico che rappresentano, o la denominazione del comitato promotore dei Referendum.</a:t>
            </a: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519"/>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9" name="CustomShape 42"/>
          <p:cNvSpPr/>
          <p:nvPr/>
        </p:nvSpPr>
        <p:spPr>
          <a:xfrm>
            <a:off x="457200" y="704880"/>
            <a:ext cx="8208000" cy="1440360"/>
          </a:xfrm>
          <a:prstGeom prst="rect">
            <a:avLst/>
          </a:prstGeom>
          <a:noFill/>
          <a:ln w="0">
            <a:noFill/>
          </a:ln>
        </p:spPr>
        <p:style>
          <a:lnRef idx="0"/>
          <a:fillRef idx="0"/>
          <a:effectRef idx="0"/>
          <a:fontRef idx="minor"/>
        </p:style>
        <p:txBody>
          <a:bodyPr lIns="0" rIns="0" tIns="0" bIns="0" anchor="ctr">
            <a:noAutofit/>
          </a:bodyPr>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r>
              <a:rPr b="0" lang="it-IT" sz="2800" strike="noStrike" u="none">
                <a:solidFill>
                  <a:srgbClr val="04617b"/>
                </a:solidFill>
                <a:effectLst/>
                <a:uFillTx/>
                <a:latin typeface="Calibri"/>
                <a:ea typeface="DejaVu Sans"/>
              </a:rPr>
              <a:t>RESPONSABILITÀ DEI COMPONENTI DI SEGGIO</a:t>
            </a:r>
            <a:endParaRPr b="0" lang="it-IT" sz="2800" strike="noStrike" u="none">
              <a:solidFill>
                <a:srgbClr val="000000"/>
              </a:solidFill>
              <a:effectLst/>
              <a:uFillTx/>
              <a:latin typeface="Arial"/>
            </a:endParaRPr>
          </a:p>
          <a:p>
            <a:pPr algn="ctr">
              <a:lnSpc>
                <a:spcPct val="100000"/>
              </a:lnSpc>
            </a:pPr>
            <a:br>
              <a:rPr sz="3200"/>
            </a:br>
            <a:endParaRPr b="0" lang="it-IT" sz="3200" strike="noStrike" u="none">
              <a:solidFill>
                <a:srgbClr val="000000"/>
              </a:solidFill>
              <a:effectLst/>
              <a:uFillTx/>
              <a:latin typeface="Arial"/>
            </a:endParaRPr>
          </a:p>
        </p:txBody>
      </p:sp>
      <p:sp>
        <p:nvSpPr>
          <p:cNvPr id="380" name="CustomShape 43"/>
          <p:cNvSpPr/>
          <p:nvPr/>
        </p:nvSpPr>
        <p:spPr>
          <a:xfrm>
            <a:off x="360000" y="1800000"/>
            <a:ext cx="8305200" cy="450288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pPr>
            <a:r>
              <a:rPr b="0" lang="it-IT" sz="1600" strike="noStrike" u="none">
                <a:solidFill>
                  <a:srgbClr val="000000"/>
                </a:solidFill>
                <a:effectLst/>
                <a:uFillTx/>
                <a:latin typeface="Calibri"/>
                <a:ea typeface="DejaVu Sans"/>
              </a:rPr>
              <a:t>Il presidente di seggio deve richiamare l’attenzione degli altri componenti sulle responsabilità di natura penale in cui gli stessi possono incorrere, specificamente previste agli articoli 94 e segg. del D.P.R. n. 361/1957, nei confronti, ad esempio, di chi:</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 non compie o ritarda le operazioni necessarie per il normale svolgimento degli scrutini (art. 94); </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 si adopera a vincolare i suffragi degli elettori in un senso o in un altro o a indurli all’astensione (art. 98);</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 turba il regolare svolgimento delle adunanze elettorali, impedisce il libero esercizio del diritto di voto o in qualunque modo altera il risultato della votazione (art. 100, primo comma); </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 forma falsamente, sostituisce o sopprime atti destinati alle operazioni elettorali o fa scientemente uso di atti falsificati (art. 100, secondo comma);</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 enuncia fraudolentemente come attribuiti dei voti diversi da quelli realmente espressi (art. 103); </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 concorre all’ammissione al voto di chi non ne ha diritto o all’esclusione di chi lo ha, oppure rende impossibile il compimento delle operazioni elettorali, cagionandone la nullità o alterando il risultato o comunque ostacolando, ritardando o rifiutando adempimenti del proprio ufficio (art. 104); </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 impedisce a un elettore di entrare in cabina (art. 111); ecc.</a:t>
            </a:r>
            <a:endParaRPr b="0" lang="it-IT" sz="1600" strike="noStrike" u="none">
              <a:solidFill>
                <a:srgbClr val="000000"/>
              </a:solidFill>
              <a:effectLst/>
              <a:uFillTx/>
              <a:latin typeface="Arial"/>
            </a:endParaRPr>
          </a:p>
          <a:p>
            <a:pPr algn="just">
              <a:lnSpc>
                <a:spcPct val="100000"/>
              </a:lnSpc>
              <a:spcBef>
                <a:spcPts val="638"/>
              </a:spcBef>
            </a:pPr>
            <a:endParaRPr b="0" lang="it-IT" sz="18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519"/>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1" name="CustomShape 30"/>
          <p:cNvSpPr/>
          <p:nvPr/>
        </p:nvSpPr>
        <p:spPr>
          <a:xfrm>
            <a:off x="457200" y="704880"/>
            <a:ext cx="8208000" cy="1440360"/>
          </a:xfrm>
          <a:prstGeom prst="rect">
            <a:avLst/>
          </a:prstGeom>
          <a:noFill/>
          <a:ln w="0">
            <a:noFill/>
          </a:ln>
        </p:spPr>
        <p:style>
          <a:lnRef idx="0"/>
          <a:fillRef idx="0"/>
          <a:effectRef idx="0"/>
          <a:fontRef idx="minor"/>
        </p:style>
        <p:txBody>
          <a:bodyPr lIns="0" rIns="0" tIns="0" bIns="0" anchor="ctr">
            <a:noAutofit/>
          </a:bodyPr>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r>
              <a:rPr b="0" lang="it-IT" sz="2800" strike="noStrike" u="none">
                <a:solidFill>
                  <a:srgbClr val="04617b"/>
                </a:solidFill>
                <a:effectLst/>
                <a:uFillTx/>
                <a:latin typeface="Calibri"/>
                <a:ea typeface="DejaVu Sans"/>
              </a:rPr>
              <a:t>RESPONSABILITÀ DEI COMPONENTI DI SEGGIO - Privacy</a:t>
            </a:r>
            <a:endParaRPr b="0" lang="it-IT" sz="2800" strike="noStrike" u="none">
              <a:solidFill>
                <a:srgbClr val="000000"/>
              </a:solidFill>
              <a:effectLst/>
              <a:uFillTx/>
              <a:latin typeface="Arial"/>
            </a:endParaRPr>
          </a:p>
          <a:p>
            <a:pPr algn="ctr">
              <a:lnSpc>
                <a:spcPct val="100000"/>
              </a:lnSpc>
            </a:pPr>
            <a:br>
              <a:rPr sz="3200"/>
            </a:br>
            <a:endParaRPr b="0" lang="it-IT" sz="3200" strike="noStrike" u="none">
              <a:solidFill>
                <a:srgbClr val="000000"/>
              </a:solidFill>
              <a:effectLst/>
              <a:uFillTx/>
              <a:latin typeface="Arial"/>
            </a:endParaRPr>
          </a:p>
        </p:txBody>
      </p:sp>
      <p:sp>
        <p:nvSpPr>
          <p:cNvPr id="382" name="CustomShape 31"/>
          <p:cNvSpPr/>
          <p:nvPr/>
        </p:nvSpPr>
        <p:spPr>
          <a:xfrm>
            <a:off x="457200" y="1935000"/>
            <a:ext cx="8208000" cy="436788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pPr>
            <a:r>
              <a:rPr b="0" lang="it-IT" sz="1600" strike="noStrike" u="none">
                <a:solidFill>
                  <a:srgbClr val="000000"/>
                </a:solidFill>
                <a:effectLst/>
                <a:uFillTx/>
                <a:latin typeface="Calibri"/>
                <a:ea typeface="DejaVu Sans"/>
              </a:rPr>
              <a:t>I componenti del seggio e i rappresentanti presso il seggio </a:t>
            </a:r>
            <a:r>
              <a:rPr b="0" lang="it-IT" sz="1600" strike="noStrike" u="sng">
                <a:solidFill>
                  <a:srgbClr val="000000"/>
                </a:solidFill>
                <a:effectLst/>
                <a:uFillTx/>
                <a:latin typeface="Calibri"/>
                <a:ea typeface="DejaVu Sans"/>
              </a:rPr>
              <a:t>sono altresì tenuti a trattare con la massima riservatezza</a:t>
            </a:r>
            <a:r>
              <a:rPr b="0" lang="it-IT" sz="1600" strike="noStrike" u="none">
                <a:solidFill>
                  <a:srgbClr val="000000"/>
                </a:solidFill>
                <a:effectLst/>
                <a:uFillTx/>
                <a:latin typeface="Calibri"/>
                <a:ea typeface="DejaVu Sans"/>
              </a:rPr>
              <a:t>,</a:t>
            </a:r>
            <a:r>
              <a:rPr b="0" lang="it-IT" sz="1600" strike="noStrike" u="sng">
                <a:solidFill>
                  <a:srgbClr val="000000"/>
                </a:solidFill>
                <a:effectLst/>
                <a:uFillTx/>
                <a:latin typeface="Calibri"/>
                <a:ea typeface="DejaVu Sans"/>
              </a:rPr>
              <a:t> nel rispetto del principio costituzionale della libertà e segretezza del voto</a:t>
            </a:r>
            <a:r>
              <a:rPr b="0" lang="it-IT" sz="1600" strike="noStrike" u="none">
                <a:solidFill>
                  <a:srgbClr val="000000"/>
                </a:solidFill>
                <a:effectLst/>
                <a:uFillTx/>
                <a:latin typeface="Calibri"/>
                <a:ea typeface="DejaVu Sans"/>
              </a:rPr>
              <a:t>,</a:t>
            </a:r>
            <a:r>
              <a:rPr b="0" lang="it-IT" sz="1600" strike="noStrike" u="sng">
                <a:solidFill>
                  <a:srgbClr val="000000"/>
                </a:solidFill>
                <a:effectLst/>
                <a:uFillTx/>
                <a:latin typeface="Calibri"/>
                <a:ea typeface="DejaVu Sans"/>
              </a:rPr>
              <a:t> i dati personali conosciuti nello svolgimento delle operazioni elettorali</a:t>
            </a:r>
            <a:r>
              <a:rPr b="0" lang="it-IT" sz="1600" strike="noStrike" u="none">
                <a:solidFill>
                  <a:srgbClr val="000000"/>
                </a:solidFill>
                <a:effectLst/>
                <a:uFillTx/>
                <a:latin typeface="Calibri"/>
                <a:ea typeface="DejaVu Sans"/>
              </a:rPr>
              <a:t>. </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In particolare, non possono utilizzare i dati relativi alla partecipazione al voto, dai quali può evidenziarsi un eventuale orientamento politico dell’elettore (Garante per la protezione dei dati personali,provvedimenti del 18 aprile 2019, in Gazzetta Ufficiale n. 105 del 7 maggio 2019, e del 6 marzo 2014, in Gazzetta Ufficiale n. 71 del 26 marzo 2014).</a:t>
            </a: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Esistono limiti e divieti al trattamento di dati personali, anche di natura sensibile, che gli scrutatori e i rappresentanti di lista sono tenuti ad osservare nel rispetto del diritto alla riservatezza e del principio costituzionale della libertà e segretezza del voto. In particolare, è illegittima la compilazione di elenchi di persone che si sono astenute dal partecipare alla votazione o, al contrario, che hanno votato, tanto più che, in occasione del turno di ballottaggio, la partecipazione al voto o l’astensione possono evidenziare una determinata opzione politica.</a:t>
            </a:r>
            <a:endParaRPr b="0" lang="it-IT" sz="1600" strike="noStrike" u="none">
              <a:solidFill>
                <a:srgbClr val="000000"/>
              </a:solidFill>
              <a:effectLst/>
              <a:uFillTx/>
              <a:latin typeface="Arial"/>
            </a:endParaRPr>
          </a:p>
          <a:p>
            <a:pPr>
              <a:lnSpc>
                <a:spcPct val="100000"/>
              </a:lnSpc>
            </a:pPr>
            <a:endParaRPr b="0" lang="it-IT" sz="1600" strike="noStrike" u="none">
              <a:solidFill>
                <a:srgbClr val="000000"/>
              </a:solidFill>
              <a:effectLst/>
              <a:uFillTx/>
              <a:latin typeface="Arial"/>
            </a:endParaRPr>
          </a:p>
          <a:p>
            <a:pPr>
              <a:lnSpc>
                <a:spcPct val="100000"/>
              </a:lnSpc>
            </a:pPr>
            <a:endParaRPr b="0" lang="it-IT" sz="1600" strike="noStrike" u="none">
              <a:solidFill>
                <a:srgbClr val="000000"/>
              </a:solidFill>
              <a:effectLst/>
              <a:uFillTx/>
              <a:latin typeface="Arial"/>
            </a:endParaRPr>
          </a:p>
          <a:p>
            <a:pPr>
              <a:lnSpc>
                <a:spcPct val="100000"/>
              </a:lnSpc>
            </a:pPr>
            <a:endParaRPr b="0" lang="it-IT" sz="16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519"/>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3" name="CustomShape 32"/>
          <p:cNvSpPr/>
          <p:nvPr/>
        </p:nvSpPr>
        <p:spPr>
          <a:xfrm>
            <a:off x="457200" y="704880"/>
            <a:ext cx="8208000" cy="1440360"/>
          </a:xfrm>
          <a:prstGeom prst="rect">
            <a:avLst/>
          </a:prstGeom>
          <a:noFill/>
          <a:ln w="0">
            <a:noFill/>
          </a:ln>
        </p:spPr>
        <p:style>
          <a:lnRef idx="0"/>
          <a:fillRef idx="0"/>
          <a:effectRef idx="0"/>
          <a:fontRef idx="minor"/>
        </p:style>
        <p:txBody>
          <a:bodyPr lIns="0" rIns="0" tIns="0" bIns="0" anchor="ctr">
            <a:noAutofit/>
          </a:bodyPr>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2800" strike="noStrike" u="none">
              <a:solidFill>
                <a:srgbClr val="000000"/>
              </a:solidFill>
              <a:effectLst/>
              <a:uFillTx/>
              <a:latin typeface="Arial"/>
            </a:endParaRPr>
          </a:p>
          <a:p>
            <a:pPr algn="ctr">
              <a:lnSpc>
                <a:spcPct val="100000"/>
              </a:lnSpc>
            </a:pPr>
            <a:r>
              <a:rPr b="0" lang="it-IT" sz="2800" strike="noStrike" u="none">
                <a:solidFill>
                  <a:srgbClr val="04617b"/>
                </a:solidFill>
                <a:effectLst/>
                <a:uFillTx/>
                <a:latin typeface="Calibri"/>
                <a:ea typeface="DejaVu Sans"/>
              </a:rPr>
              <a:t>DIVIETO DI INTRODURRE ALL’INTERNO DELLE CABINE TELEFONI CELLULARI O ALTRE APPARECCHIATURE IN GRADO DI FOTOGRAFARE IMMAGINI </a:t>
            </a:r>
            <a:endParaRPr b="0" lang="it-IT" sz="2800" strike="noStrike" u="none">
              <a:solidFill>
                <a:srgbClr val="000000"/>
              </a:solidFill>
              <a:effectLst/>
              <a:uFillTx/>
              <a:latin typeface="Arial"/>
            </a:endParaRPr>
          </a:p>
          <a:p>
            <a:pPr algn="ctr">
              <a:lnSpc>
                <a:spcPct val="100000"/>
              </a:lnSpc>
            </a:pPr>
            <a:br>
              <a:rPr sz="3200"/>
            </a:br>
            <a:endParaRPr b="0" lang="it-IT" sz="3200" strike="noStrike" u="none">
              <a:solidFill>
                <a:srgbClr val="000000"/>
              </a:solidFill>
              <a:effectLst/>
              <a:uFillTx/>
              <a:latin typeface="Arial"/>
            </a:endParaRPr>
          </a:p>
        </p:txBody>
      </p:sp>
      <p:sp>
        <p:nvSpPr>
          <p:cNvPr id="384" name="CustomShape 33"/>
          <p:cNvSpPr/>
          <p:nvPr/>
        </p:nvSpPr>
        <p:spPr>
          <a:xfrm>
            <a:off x="360000" y="2055240"/>
            <a:ext cx="8455320" cy="445896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Per assicurare la libertà e segretezza dell’espressione del voto, il decreto-legge 1° aprile 2008, n. 49, convertito dalla legge 30 maggio 2008, n. 96, all’art. 1, comma 1, ha fatto divieto di  introdurre all’interno delle cabine elettorali telefoni cellulari o altre apparecchiature in grado di fotografare immagini. </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Il presidente dell’ufficio elettorale di sezione dovrà pertanto:</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 affiggere all’interno del seggio, in almeno un esemplare e in modo ben visibile, apposito avviso;</a:t>
            </a: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 invitare l’elettore, all’atto della presentazione del documento di identificazione e della tessera elettorale, a depositare le anzidette apparecchiature, che sono prese in consegna dal presidente per essere restituite all’elettore, dopo l’espressione del voto.</a:t>
            </a:r>
            <a:endParaRPr b="0" lang="it-IT" sz="1600" strike="noStrike" u="none">
              <a:solidFill>
                <a:srgbClr val="000000"/>
              </a:solidFill>
              <a:effectLst/>
              <a:uFillTx/>
              <a:latin typeface="Arial"/>
            </a:endParaRPr>
          </a:p>
          <a:p>
            <a:pPr algn="just">
              <a:lnSpc>
                <a:spcPct val="100000"/>
              </a:lnSpc>
              <a:spcBef>
                <a:spcPts val="638"/>
              </a:spcBef>
            </a:pPr>
            <a:endParaRPr b="0" lang="it-IT" sz="1600" strike="noStrike" u="none">
              <a:solidFill>
                <a:srgbClr val="000000"/>
              </a:solidFill>
              <a:effectLst/>
              <a:uFillTx/>
              <a:latin typeface="Arial"/>
            </a:endParaRPr>
          </a:p>
          <a:p>
            <a:pPr algn="just">
              <a:lnSpc>
                <a:spcPct val="100000"/>
              </a:lnSpc>
              <a:spcBef>
                <a:spcPts val="638"/>
              </a:spcBef>
            </a:pPr>
            <a:r>
              <a:rPr b="0" lang="it-IT" sz="1600" strike="noStrike" u="none">
                <a:solidFill>
                  <a:srgbClr val="000000"/>
                </a:solidFill>
                <a:effectLst/>
                <a:uFillTx/>
                <a:latin typeface="Calibri"/>
                <a:ea typeface="DejaVu Sans"/>
              </a:rPr>
              <a:t>Nel caso in cui l’elettore venga colto nell’atto di fotografare o registrare immagini dell’espressione del proprio voto, in violazione, quindi, del principio di segretezza del suffragio, le schede di voto, anche nel caso in cui siano state già votate, dovranno comunque essere annullate e l’elettore non potrà in ogni caso essere riammesso a votare, fatti salvi ovviamente gli eventuali provvedimenti, disposti dall’Autorità di Forza pubblica in servizio di vigilanza.</a:t>
            </a:r>
            <a:endParaRPr b="0" lang="it-IT" sz="1600" strike="noStrike" u="none">
              <a:solidFill>
                <a:srgbClr val="000000"/>
              </a:solidFill>
              <a:effectLst/>
              <a:uFillTx/>
              <a:latin typeface="Arial"/>
            </a:endParaRPr>
          </a:p>
          <a:p>
            <a:pPr>
              <a:lnSpc>
                <a:spcPct val="100000"/>
              </a:lnSpc>
            </a:pPr>
            <a:endParaRPr b="0" lang="it-IT" sz="1600" strike="noStrike" u="none">
              <a:solidFill>
                <a:srgbClr val="000000"/>
              </a:solidFill>
              <a:effectLst/>
              <a:uFillTx/>
              <a:latin typeface="Arial"/>
            </a:endParaRPr>
          </a:p>
          <a:p>
            <a:pPr>
              <a:lnSpc>
                <a:spcPct val="100000"/>
              </a:lnSpc>
            </a:pPr>
            <a:endParaRPr b="0" lang="it-IT" sz="1600" strike="noStrike" u="none">
              <a:solidFill>
                <a:srgbClr val="000000"/>
              </a:solidFill>
              <a:effectLst/>
              <a:uFillTx/>
              <a:latin typeface="Arial"/>
            </a:endParaRPr>
          </a:p>
          <a:p>
            <a:pPr>
              <a:lnSpc>
                <a:spcPct val="100000"/>
              </a:lnSpc>
            </a:pPr>
            <a:endParaRPr b="0" lang="it-IT" sz="16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nSpc>
                <a:spcPct val="100000"/>
              </a:lnSpc>
              <a:spcBef>
                <a:spcPts val="519"/>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5" name="CustomShape 34"/>
          <p:cNvSpPr/>
          <p:nvPr/>
        </p:nvSpPr>
        <p:spPr>
          <a:xfrm>
            <a:off x="457200" y="900000"/>
            <a:ext cx="8208000" cy="1246320"/>
          </a:xfrm>
          <a:prstGeom prst="rect">
            <a:avLst/>
          </a:prstGeom>
          <a:noFill/>
          <a:ln w="0">
            <a:noFill/>
          </a:ln>
        </p:spPr>
        <p:style>
          <a:lnRef idx="0"/>
          <a:fillRef idx="0"/>
          <a:effectRef idx="0"/>
          <a:fontRef idx="minor"/>
        </p:style>
        <p:txBody>
          <a:bodyPr lIns="0" rIns="0" tIns="45000" bIns="0" anchor="b">
            <a:noAutofit/>
          </a:bodyPr>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ATTENZIONE:</a:t>
            </a: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numero delle schede da autenticare 1/2 </a:t>
            </a:r>
            <a:br>
              <a:rPr sz="3200"/>
            </a:br>
            <a:endParaRPr b="0" lang="it-IT" sz="3200" strike="noStrike" u="none">
              <a:solidFill>
                <a:srgbClr val="000000"/>
              </a:solidFill>
              <a:effectLst/>
              <a:uFillTx/>
              <a:latin typeface="Arial"/>
            </a:endParaRPr>
          </a:p>
        </p:txBody>
      </p:sp>
      <p:sp>
        <p:nvSpPr>
          <p:cNvPr id="386" name="CustomShape 35"/>
          <p:cNvSpPr/>
          <p:nvPr/>
        </p:nvSpPr>
        <p:spPr>
          <a:xfrm>
            <a:off x="457200" y="1935000"/>
            <a:ext cx="8208000" cy="449640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Il numero delle schede da autenticare è il numero totale degli elettori (dalla A alla Z) che si trova  </a:t>
            </a:r>
            <a:r>
              <a:rPr b="1" lang="it-IT" sz="1600" strike="noStrike" u="none">
                <a:solidFill>
                  <a:srgbClr val="000000"/>
                </a:solidFill>
                <a:effectLst/>
                <a:uFillTx/>
                <a:latin typeface="Calibri"/>
                <a:ea typeface="DejaVu Sans"/>
              </a:rPr>
              <a:t>alla fine della seconda parte della lista sezionale</a:t>
            </a:r>
            <a:r>
              <a:rPr b="0" lang="it-IT" sz="1600" strike="noStrike" u="none">
                <a:solidFill>
                  <a:srgbClr val="000000"/>
                </a:solidFill>
                <a:effectLst/>
                <a:uFillTx/>
                <a:latin typeface="Calibri"/>
                <a:ea typeface="DejaVu Sans"/>
              </a:rPr>
              <a:t>, quella con gli elettori il cui cognome inizia con una lettera compresa tra M e Z.</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Arial"/>
                <a:ea typeface="DejaVu Sans"/>
              </a:rPr>
              <a:t>	</a:t>
            </a:r>
            <a:r>
              <a:rPr b="0" i="1" lang="it-IT" sz="1100" strike="noStrike" u="none">
                <a:solidFill>
                  <a:srgbClr val="000000"/>
                </a:solidFill>
                <a:effectLst/>
                <a:uFillTx/>
                <a:latin typeface="Arial"/>
                <a:ea typeface="DejaVu Sans"/>
              </a:rPr>
              <a:t>Nel cerchio in rosso il numero indicante le schede da autenticare</a:t>
            </a:r>
            <a:endParaRPr b="0" lang="it-IT" sz="11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2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p:txBody>
      </p:sp>
      <p:pic>
        <p:nvPicPr>
          <p:cNvPr id="387" name="Immagine 3" descr=""/>
          <p:cNvPicPr/>
          <p:nvPr/>
        </p:nvPicPr>
        <p:blipFill>
          <a:blip r:embed="rId1"/>
          <a:stretch/>
        </p:blipFill>
        <p:spPr>
          <a:xfrm>
            <a:off x="970920" y="3431160"/>
            <a:ext cx="7347600" cy="3433680"/>
          </a:xfrm>
          <a:prstGeom prst="rect">
            <a:avLst/>
          </a:prstGeom>
          <a:noFill/>
          <a:ln w="0">
            <a:noFill/>
          </a:ln>
        </p:spPr>
      </p:pic>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8" name="CustomShape 38"/>
          <p:cNvSpPr/>
          <p:nvPr/>
        </p:nvSpPr>
        <p:spPr>
          <a:xfrm>
            <a:off x="457200" y="900000"/>
            <a:ext cx="8208000" cy="1246320"/>
          </a:xfrm>
          <a:prstGeom prst="rect">
            <a:avLst/>
          </a:prstGeom>
          <a:noFill/>
          <a:ln w="0">
            <a:noFill/>
          </a:ln>
        </p:spPr>
        <p:style>
          <a:lnRef idx="0"/>
          <a:fillRef idx="0"/>
          <a:effectRef idx="0"/>
          <a:fontRef idx="minor"/>
        </p:style>
        <p:txBody>
          <a:bodyPr lIns="0" rIns="0" tIns="45000" bIns="0" anchor="b">
            <a:noAutofit/>
          </a:bodyPr>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ATTENZIONE:</a:t>
            </a: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numero delle schede da autenticare 2/2 </a:t>
            </a:r>
            <a:br>
              <a:rPr sz="3200"/>
            </a:br>
            <a:endParaRPr b="0" lang="it-IT" sz="3200" strike="noStrike" u="none">
              <a:solidFill>
                <a:srgbClr val="000000"/>
              </a:solidFill>
              <a:effectLst/>
              <a:uFillTx/>
              <a:latin typeface="Arial"/>
            </a:endParaRPr>
          </a:p>
        </p:txBody>
      </p:sp>
      <p:sp>
        <p:nvSpPr>
          <p:cNvPr id="389" name="CustomShape 39"/>
          <p:cNvSpPr/>
          <p:nvPr/>
        </p:nvSpPr>
        <p:spPr>
          <a:xfrm>
            <a:off x="457200" y="1935000"/>
            <a:ext cx="8208000" cy="449640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Questa sotto indicata è un esempio della fine della prima parte della lista sezionale con i cognomi A – L da dove non è possibile rilevare il numero delle schede da autenticare (</a:t>
            </a:r>
            <a:r>
              <a:rPr b="0" i="1" lang="it-IT" sz="1400" strike="noStrike" u="none">
                <a:solidFill>
                  <a:srgbClr val="000000"/>
                </a:solidFill>
                <a:effectLst/>
                <a:uFillTx/>
                <a:latin typeface="Calibri"/>
                <a:ea typeface="DejaVu Sans"/>
              </a:rPr>
              <a:t>infatti non vi è riportata nessuna indicazione del numero di elettori</a:t>
            </a:r>
            <a:r>
              <a:rPr b="0" lang="it-IT" sz="1600" strike="noStrike" u="none">
                <a:solidFill>
                  <a:srgbClr val="000000"/>
                </a:solidFill>
                <a:effectLst/>
                <a:uFillTx/>
                <a:latin typeface="Calibri"/>
                <a:ea typeface="DejaVu Sans"/>
              </a:rPr>
              <a:t>)</a:t>
            </a: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2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p:txBody>
      </p:sp>
      <p:pic>
        <p:nvPicPr>
          <p:cNvPr id="390" name="Immagine 6" descr=""/>
          <p:cNvPicPr/>
          <p:nvPr/>
        </p:nvPicPr>
        <p:blipFill>
          <a:blip r:embed="rId1"/>
          <a:stretch/>
        </p:blipFill>
        <p:spPr>
          <a:xfrm>
            <a:off x="1860480" y="2876760"/>
            <a:ext cx="5077080" cy="340236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6" name="CustomShape 5"/>
          <p:cNvSpPr/>
          <p:nvPr/>
        </p:nvSpPr>
        <p:spPr>
          <a:xfrm>
            <a:off x="457200" y="704880"/>
            <a:ext cx="8214120" cy="1127520"/>
          </a:xfrm>
          <a:prstGeom prst="rect">
            <a:avLst/>
          </a:prstGeom>
          <a:noFill/>
          <a:ln w="0">
            <a:noFill/>
          </a:ln>
        </p:spPr>
        <p:style>
          <a:lnRef idx="0"/>
          <a:fillRef idx="0"/>
          <a:effectRef idx="0"/>
          <a:fontRef idx="minor"/>
        </p:style>
        <p:txBody>
          <a:bodyPr lIns="0" rIns="0" tIns="45000" bIns="0" anchor="b">
            <a:noAutofit/>
          </a:bodyPr>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REFERENDUM COSTITUZIONALE</a:t>
            </a: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QUESITO</a:t>
            </a:r>
            <a:endParaRPr b="0" lang="it-IT" sz="3200" strike="noStrike" u="none">
              <a:solidFill>
                <a:srgbClr val="000000"/>
              </a:solidFill>
              <a:effectLst/>
              <a:uFillTx/>
              <a:latin typeface="Arial"/>
            </a:endParaRPr>
          </a:p>
        </p:txBody>
      </p:sp>
      <p:sp>
        <p:nvSpPr>
          <p:cNvPr id="347" name="CustomShape 6"/>
          <p:cNvSpPr/>
          <p:nvPr/>
        </p:nvSpPr>
        <p:spPr>
          <a:xfrm>
            <a:off x="457200" y="1935000"/>
            <a:ext cx="8214120" cy="437400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20"/>
              </a:spcBef>
            </a:pPr>
            <a:endParaRPr b="0" lang="it-IT" sz="1800" strike="noStrike" u="none">
              <a:solidFill>
                <a:srgbClr val="000000"/>
              </a:solidFill>
              <a:effectLst/>
              <a:uFillTx/>
              <a:latin typeface="Arial"/>
            </a:endParaRPr>
          </a:p>
          <a:p>
            <a:pPr marL="108000" algn="just">
              <a:lnSpc>
                <a:spcPct val="100000"/>
              </a:lnSpc>
              <a:spcBef>
                <a:spcPts val="320"/>
              </a:spcBef>
            </a:pPr>
            <a:endParaRPr b="0" lang="it-IT" sz="1800" strike="noStrike" u="none">
              <a:solidFill>
                <a:srgbClr val="000000"/>
              </a:solidFill>
              <a:effectLst/>
              <a:uFillTx/>
              <a:latin typeface="Arial"/>
            </a:endParaRPr>
          </a:p>
          <a:p>
            <a:pPr marL="108000" algn="just">
              <a:lnSpc>
                <a:spcPct val="100000"/>
              </a:lnSpc>
              <a:spcBef>
                <a:spcPts val="320"/>
              </a:spcBef>
            </a:pPr>
            <a:endParaRPr b="0" lang="it-IT" sz="1800" strike="noStrike" u="none">
              <a:solidFill>
                <a:srgbClr val="000000"/>
              </a:solidFill>
              <a:effectLst/>
              <a:uFillTx/>
              <a:latin typeface="Arial"/>
            </a:endParaRPr>
          </a:p>
        </p:txBody>
      </p:sp>
      <p:sp>
        <p:nvSpPr>
          <p:cNvPr id="348" name="CustomShape 19"/>
          <p:cNvSpPr/>
          <p:nvPr/>
        </p:nvSpPr>
        <p:spPr>
          <a:xfrm>
            <a:off x="974520" y="2295000"/>
            <a:ext cx="7545600" cy="320724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spcAft>
                <a:spcPts val="1417"/>
              </a:spcAft>
            </a:pPr>
            <a:r>
              <a:rPr b="0" lang="it-IT" sz="1600" strike="noStrike" u="none">
                <a:solidFill>
                  <a:srgbClr val="000000"/>
                </a:solidFill>
                <a:effectLst/>
                <a:uFillTx/>
                <a:latin typeface="Calibri"/>
                <a:ea typeface="Microsoft YaHei"/>
              </a:rPr>
              <a:t>“Approvate il testo della legge di revisione degli artt. 87, decimo comma, 102, primo comma, 104, 105, 106, terzo comma, 107, primo comma, e 110 della Costituzione approvata dal Parlamento e pubblicata nella Gazzetta Ufficiale del 30 ottobre 2025 con il titolo "Norme in materia di ordinamento giurisdizionale e di istituzione della Corte disciplinare"?”</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Si tratta di un referendum confermativo previsto dall’articolo 138 della Costituzione: serve cioè a confermare o respingere una legge costituzionale approvata dal Parlamento che riguarda l’ordinamento giudiziario. A differenza dei referendum abrogativi, non c’è quorum di partecipazione</a:t>
            </a: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1001"/>
              </a:spcBef>
            </a:pP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1001"/>
              </a:spcBef>
            </a:pPr>
            <a:endParaRPr b="0" lang="it-IT" sz="1600" strike="noStrike" u="none">
              <a:solidFill>
                <a:srgbClr val="000000"/>
              </a:solidFill>
              <a:effectLst/>
              <a:uFillTx/>
              <a:latin typeface="Arial"/>
            </a:endParaRPr>
          </a:p>
        </p:txBody>
      </p:sp>
      <p:sp>
        <p:nvSpPr>
          <p:cNvPr id="349" name="CustomShape 20"/>
          <p:cNvSpPr/>
          <p:nvPr/>
        </p:nvSpPr>
        <p:spPr>
          <a:xfrm>
            <a:off x="179280" y="4044240"/>
            <a:ext cx="213840" cy="280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it-IT" sz="1600" strike="noStrike" u="none">
                <a:solidFill>
                  <a:srgbClr val="000000"/>
                </a:solidFill>
                <a:effectLst/>
                <a:uFillTx/>
                <a:latin typeface="Calibri"/>
                <a:ea typeface="DejaVu Sans"/>
              </a:rPr>
              <a:t> </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1" name="CustomShape 40"/>
          <p:cNvSpPr/>
          <p:nvPr/>
        </p:nvSpPr>
        <p:spPr>
          <a:xfrm>
            <a:off x="457200" y="704880"/>
            <a:ext cx="8208000" cy="112140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ELETTORI DELLA SEZIONE</a:t>
            </a:r>
            <a:endParaRPr b="0" lang="it-IT" sz="3200" strike="noStrike" u="none">
              <a:solidFill>
                <a:srgbClr val="000000"/>
              </a:solidFill>
              <a:effectLst/>
              <a:uFillTx/>
              <a:latin typeface="Arial"/>
            </a:endParaRPr>
          </a:p>
        </p:txBody>
      </p:sp>
      <p:sp>
        <p:nvSpPr>
          <p:cNvPr id="392" name="CustomShape 41"/>
          <p:cNvSpPr/>
          <p:nvPr/>
        </p:nvSpPr>
        <p:spPr>
          <a:xfrm>
            <a:off x="457200" y="1935000"/>
            <a:ext cx="8208000" cy="392040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20"/>
              </a:spcBef>
            </a:pPr>
            <a:r>
              <a:rPr b="0" lang="it-IT" sz="1600" strike="noStrike" u="none">
                <a:solidFill>
                  <a:srgbClr val="000000"/>
                </a:solidFill>
                <a:effectLst/>
                <a:uFillTx/>
                <a:latin typeface="Calibri"/>
                <a:ea typeface="DejaVu Sans"/>
              </a:rPr>
              <a:t>Prima di ammettere al voto l’elettore il Presidente deve </a:t>
            </a:r>
            <a:r>
              <a:rPr b="0" lang="it-IT" sz="1600" strike="noStrike" u="sng">
                <a:solidFill>
                  <a:srgbClr val="000000"/>
                </a:solidFill>
                <a:effectLst/>
                <a:uFillTx/>
                <a:latin typeface="Calibri"/>
                <a:ea typeface="DejaVu Sans"/>
              </a:rPr>
              <a:t>VERIFICARE che lo stesso sia compreso nelle liste della sezione</a:t>
            </a:r>
            <a:r>
              <a:rPr b="0" lang="it-IT" sz="1600" strike="noStrike" u="none">
                <a:solidFill>
                  <a:srgbClr val="000000"/>
                </a:solidFill>
                <a:effectLst/>
                <a:uFillTx/>
                <a:latin typeface="Calibri"/>
                <a:ea typeface="DejaVu Sans"/>
              </a:rPr>
              <a:t> (gli elettori sono inseriti in ordine alfabetico e non in ordine di numero sezionale). </a:t>
            </a: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Nel caso in cui il nominativo della persona che si presenta al seggio non risulti incluso nelle liste della sezione o nelle liste aggiunte, nonostante la tessera elettorale riporti il numero della vostra sezione, o in qualsiasi altra situazione di dubbio, il Presidente dovrà telefonare all’ufficio elettorale che provvederà alle verifiche necessarie.</a:t>
            </a: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Gli elettori iscritti nella lista elettorale della sezione sono ammessi al voto nell’ordine in cui si presentano esibendo il documento di identità e la tessera elettorale.</a:t>
            </a: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r>
              <a:rPr b="1" lang="it-IT" sz="1600" strike="noStrike" u="none">
                <a:solidFill>
                  <a:srgbClr val="000000"/>
                </a:solidFill>
                <a:effectLst/>
                <a:uFillTx/>
                <a:latin typeface="Calibri"/>
                <a:ea typeface="DejaVu Sans"/>
              </a:rPr>
              <a:t>Attenzione</a:t>
            </a:r>
            <a:r>
              <a:rPr b="0" lang="it-IT" sz="1600" strike="noStrike" u="none">
                <a:solidFill>
                  <a:srgbClr val="000000"/>
                </a:solidFill>
                <a:effectLst/>
                <a:uFillTx/>
                <a:latin typeface="Calibri"/>
                <a:ea typeface="DejaVu Sans"/>
              </a:rPr>
              <a:t>: alcuni elettori avranno a fianco una dicitura indicate “RESIDENTE ALL’ESTERO – VOTA ALL’ESTERO ” per gli elettori AIRE o “VOTA ALL’ ESTERO” per gli elettori temporaneamente all’estero. In tal caso quei nominativi</a:t>
            </a:r>
            <a:r>
              <a:rPr b="0" lang="it-IT" sz="1600" strike="noStrike" u="sng">
                <a:solidFill>
                  <a:srgbClr val="000000"/>
                </a:solidFill>
                <a:effectLst/>
                <a:uFillTx/>
                <a:latin typeface="Calibri"/>
                <a:ea typeface="DejaVu Sans"/>
              </a:rPr>
              <a:t> non faranno computo nel totale delle schede autenticate per la votazione poiché non possono esercitare il voto in questo Comune</a:t>
            </a:r>
            <a:r>
              <a:rPr b="0" lang="it-IT" sz="1600" strike="noStrike" u="none">
                <a:solidFill>
                  <a:srgbClr val="000000"/>
                </a:solidFill>
                <a:effectLst/>
                <a:uFillTx/>
                <a:latin typeface="Calibri"/>
                <a:ea typeface="DejaVu Sans"/>
              </a:rPr>
              <a:t>. Si raccomanda comunque di contattare l’ufficio elettorale per qualsiasi dubbio.</a:t>
            </a: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p:txBody>
      </p:sp>
      <p:sp>
        <p:nvSpPr>
          <p:cNvPr id="393" name="Rettangolo 3"/>
          <p:cNvSpPr/>
          <p:nvPr/>
        </p:nvSpPr>
        <p:spPr>
          <a:xfrm>
            <a:off x="1260000" y="3420000"/>
            <a:ext cx="6113520" cy="12535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
        <p:nvSpPr>
          <p:cNvPr id="394" name="Rettangolo 4"/>
          <p:cNvSpPr/>
          <p:nvPr/>
        </p:nvSpPr>
        <p:spPr>
          <a:xfrm>
            <a:off x="4509360" y="3327480"/>
            <a:ext cx="174240" cy="226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it-IT" sz="1800" strike="noStrike" u="none">
              <a:solidFill>
                <a:srgbClr val="000000"/>
              </a:solidFill>
              <a:effectLst/>
              <a:uFillTx/>
              <a:latin typeface="Arial"/>
              <a:ea typeface="DejaVu Sans"/>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5" name="CustomShape 9"/>
          <p:cNvSpPr/>
          <p:nvPr/>
        </p:nvSpPr>
        <p:spPr>
          <a:xfrm>
            <a:off x="457200" y="704880"/>
            <a:ext cx="8214120" cy="52416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VOTANTI DELLA SEZIONE  </a:t>
            </a:r>
            <a:endParaRPr b="0" lang="it-IT" sz="3200" strike="noStrike" u="none">
              <a:solidFill>
                <a:srgbClr val="000000"/>
              </a:solidFill>
              <a:effectLst/>
              <a:uFillTx/>
              <a:latin typeface="Arial"/>
            </a:endParaRPr>
          </a:p>
        </p:txBody>
      </p:sp>
      <p:sp>
        <p:nvSpPr>
          <p:cNvPr id="396" name="CustomShape 10"/>
          <p:cNvSpPr/>
          <p:nvPr/>
        </p:nvSpPr>
        <p:spPr>
          <a:xfrm>
            <a:off x="457200" y="1231200"/>
            <a:ext cx="8214120" cy="4630320"/>
          </a:xfrm>
          <a:prstGeom prst="rect">
            <a:avLst/>
          </a:prstGeom>
          <a:noFill/>
          <a:ln w="0">
            <a:noFill/>
          </a:ln>
        </p:spPr>
        <p:style>
          <a:lnRef idx="0"/>
          <a:fillRef idx="0"/>
          <a:effectRef idx="0"/>
          <a:fontRef idx="minor"/>
        </p:style>
        <p:txBody>
          <a:bodyPr lIns="90000" rIns="90000" tIns="45000" bIns="45000" anchor="t">
            <a:noAutofit/>
          </a:bodyPr>
          <a:p>
            <a:pPr marL="108000">
              <a:lnSpc>
                <a:spcPct val="100000"/>
              </a:lnSpc>
              <a:spcBef>
                <a:spcPts val="320"/>
              </a:spcBef>
            </a:pP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Possono essere ammessi al voto i seguenti elettori, pur non essendo iscritti nella lista: </a:t>
            </a: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1. coloro che presentano una sentenza della Corte d’appello o della Corte di Cassazione;</a:t>
            </a: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2. coloro che presentano una attestazione del Sindaco di ammissione al voto;</a:t>
            </a: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3. i componenti del seggio;</a:t>
            </a: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4. i rappresentanti dei partiti o dei promotori;</a:t>
            </a: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5. gli ufficiali e gli agenti della forza pubblica in servizio di ordine pubblico presso il seggio, anche se iscritti in qualsiasi altra sezione del territorio nazionale;</a:t>
            </a: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6. gli elettori non deambulanti, in possesso della certificazione medica, attestante l’impedimento fisico, rilasciata dall’azienda sanitaria locale;</a:t>
            </a: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7.  gli ammessi al voto domiciliare, iscritti in altra sezione dello stesso Comune o di altri comuni</a:t>
            </a:r>
            <a:endParaRPr b="0" lang="it-IT" sz="1600" strike="noStrike" u="none">
              <a:solidFill>
                <a:srgbClr val="000000"/>
              </a:solidFill>
              <a:effectLst/>
              <a:uFillTx/>
              <a:latin typeface="Arial"/>
            </a:endParaRPr>
          </a:p>
          <a:p>
            <a:pPr marL="108000">
              <a:lnSpc>
                <a:spcPct val="100000"/>
              </a:lnSpc>
            </a:pPr>
            <a:r>
              <a:rPr b="0" lang="it-IT" sz="1600" strike="noStrike" u="none">
                <a:solidFill>
                  <a:srgbClr val="000000"/>
                </a:solidFill>
                <a:effectLst/>
                <a:uFillTx/>
                <a:latin typeface="Calibri"/>
                <a:ea typeface="DejaVu Sans"/>
              </a:rPr>
              <a:t>della regione, che abbiano indicato, quale loro dimora, un indirizzo di abitazione ricompreso</a:t>
            </a:r>
            <a:endParaRPr b="0" lang="it-IT" sz="1600" strike="noStrike" u="none">
              <a:solidFill>
                <a:srgbClr val="000000"/>
              </a:solidFill>
              <a:effectLst/>
              <a:uFillTx/>
              <a:latin typeface="Arial"/>
            </a:endParaRPr>
          </a:p>
          <a:p>
            <a:pPr marL="108000">
              <a:lnSpc>
                <a:spcPct val="100000"/>
              </a:lnSpc>
            </a:pPr>
            <a:r>
              <a:rPr b="0" lang="it-IT" sz="1600" strike="noStrike" u="none">
                <a:solidFill>
                  <a:srgbClr val="000000"/>
                </a:solidFill>
                <a:effectLst/>
                <a:uFillTx/>
                <a:latin typeface="Calibri"/>
                <a:ea typeface="DejaVu Sans"/>
              </a:rPr>
              <a:t>nell’ambito territoriale della sezione;</a:t>
            </a: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8. i militari delle Forze armate e gli appartenenti a Corpi organizzati militarmente per il servizio dello Stato, alle Forze di Polizia e al Corpo nazionale dei Vigili del fuoco;</a:t>
            </a:r>
            <a:endParaRPr b="0" lang="it-IT" sz="1600" strike="noStrike" u="none">
              <a:solidFill>
                <a:srgbClr val="000000"/>
              </a:solidFill>
              <a:effectLst/>
              <a:uFillTx/>
              <a:latin typeface="Arial"/>
            </a:endParaRPr>
          </a:p>
          <a:p>
            <a:pPr marL="108000">
              <a:lnSpc>
                <a:spcPct val="100000"/>
              </a:lnSpc>
              <a:spcBef>
                <a:spcPts val="320"/>
              </a:spcBef>
            </a:pPr>
            <a:r>
              <a:rPr b="0" lang="it-IT" sz="1600" strike="noStrike" u="none">
                <a:solidFill>
                  <a:srgbClr val="000000"/>
                </a:solidFill>
                <a:effectLst/>
                <a:uFillTx/>
                <a:latin typeface="Calibri"/>
                <a:ea typeface="DejaVu Sans"/>
              </a:rPr>
              <a:t>9. i naviganti (marittimi e aviatori).</a:t>
            </a:r>
            <a:endParaRPr b="0" lang="it-IT" sz="16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7" name="CustomShape 1"/>
          <p:cNvSpPr/>
          <p:nvPr/>
        </p:nvSpPr>
        <p:spPr>
          <a:xfrm>
            <a:off x="457200" y="704880"/>
            <a:ext cx="8214120" cy="692280"/>
          </a:xfrm>
          <a:prstGeom prst="rect">
            <a:avLst/>
          </a:prstGeom>
          <a:noFill/>
          <a:ln w="0">
            <a:noFill/>
          </a:ln>
        </p:spPr>
        <p:style>
          <a:lnRef idx="0"/>
          <a:fillRef idx="0"/>
          <a:effectRef idx="0"/>
          <a:fontRef idx="minor"/>
        </p:style>
        <p:txBody>
          <a:bodyPr lIns="0" rIns="0" tIns="45000" bIns="0" anchor="t">
            <a:noAutofit/>
          </a:bodyPr>
          <a:p>
            <a:pPr marL="108000" algn="ctr">
              <a:lnSpc>
                <a:spcPct val="100000"/>
              </a:lnSpc>
            </a:pPr>
            <a:r>
              <a:rPr b="0" lang="it-IT" sz="3200" strike="noStrike" u="none">
                <a:solidFill>
                  <a:srgbClr val="04617b"/>
                </a:solidFill>
                <a:effectLst/>
                <a:uFillTx/>
                <a:latin typeface="Calibri"/>
                <a:ea typeface="DejaVu Sans"/>
              </a:rPr>
              <a:t>IDENTIFICAZIONE DEI VOTANTI</a:t>
            </a:r>
            <a:endParaRPr b="0" lang="it-IT" sz="3200" strike="noStrike" u="none">
              <a:solidFill>
                <a:srgbClr val="000000"/>
              </a:solidFill>
              <a:effectLst/>
              <a:uFillTx/>
              <a:latin typeface="Arial"/>
            </a:endParaRPr>
          </a:p>
        </p:txBody>
      </p:sp>
      <p:sp>
        <p:nvSpPr>
          <p:cNvPr id="398" name="CustomShape 2"/>
          <p:cNvSpPr/>
          <p:nvPr/>
        </p:nvSpPr>
        <p:spPr>
          <a:xfrm>
            <a:off x="457200" y="1402560"/>
            <a:ext cx="8214120" cy="5025240"/>
          </a:xfrm>
          <a:prstGeom prst="rect">
            <a:avLst/>
          </a:prstGeom>
          <a:noFill/>
          <a:ln w="0">
            <a:noFill/>
          </a:ln>
        </p:spPr>
        <p:style>
          <a:lnRef idx="0"/>
          <a:fillRef idx="0"/>
          <a:effectRef idx="0"/>
          <a:fontRef idx="minor"/>
        </p:style>
        <p:txBody>
          <a:bodyPr lIns="90000" rIns="90000" tIns="45000" bIns="45000" anchor="t">
            <a:noAutofit/>
          </a:bodyPr>
          <a:p>
            <a:pPr marL="108000">
              <a:lnSpc>
                <a:spcPct val="100000"/>
              </a:lnSpc>
              <a:spcBef>
                <a:spcPts val="320"/>
              </a:spcBef>
            </a:pPr>
            <a:r>
              <a:rPr b="0" lang="it-IT" sz="1600" strike="noStrike" u="none">
                <a:solidFill>
                  <a:srgbClr val="000000"/>
                </a:solidFill>
                <a:effectLst/>
                <a:uFillTx/>
                <a:latin typeface="Calibri"/>
                <a:ea typeface="DejaVu Sans"/>
              </a:rPr>
              <a:t>I documenti di identità da presentare al momento del voto sono quelli ricompresi in una delle tre seguenti categorie:</a:t>
            </a:r>
            <a:endParaRPr b="0" lang="it-IT" sz="1600" strike="noStrike" u="none">
              <a:solidFill>
                <a:srgbClr val="000000"/>
              </a:solidFill>
              <a:effectLst/>
              <a:uFillTx/>
              <a:latin typeface="Arial"/>
            </a:endParaRPr>
          </a:p>
          <a:p>
            <a:pPr marL="108000" indent="-216000" algn="just">
              <a:lnSpc>
                <a:spcPct val="100000"/>
              </a:lnSpc>
              <a:spcBef>
                <a:spcPts val="320"/>
              </a:spcBef>
              <a:buClr>
                <a:srgbClr val="000000"/>
              </a:buClr>
              <a:buFont typeface="OpenSymbol"/>
              <a:buAutoNum type="arabicParenR"/>
            </a:pPr>
            <a:r>
              <a:rPr b="0" lang="it-IT" sz="1600" strike="noStrike" u="none">
                <a:solidFill>
                  <a:srgbClr val="000000"/>
                </a:solidFill>
                <a:effectLst/>
                <a:uFillTx/>
                <a:latin typeface="Calibri"/>
                <a:ea typeface="DejaVu Sans"/>
              </a:rPr>
              <a:t> carta d'identità o altro documento d'identificazione munito di fotografia rilasciato dalla pubblica amministrazione, anche scaduti. Il Ministero dell’Interno ha ritenuto come valido documento di riconoscimento, la ricevuta della CARTA D’IDENTITA’ ELETTRONICA, in quanto munita della fotografia del titolare, dei relativi dati anagrafici e del numero della CARTA cui si riferisce;</a:t>
            </a:r>
            <a:endParaRPr b="0" lang="it-IT" sz="1600" strike="noStrike" u="none">
              <a:solidFill>
                <a:srgbClr val="000000"/>
              </a:solidFill>
              <a:effectLst/>
              <a:uFillTx/>
              <a:latin typeface="Arial"/>
            </a:endParaRPr>
          </a:p>
          <a:p>
            <a:pPr marL="108000" indent="-216000" algn="just">
              <a:lnSpc>
                <a:spcPct val="100000"/>
              </a:lnSpc>
              <a:spcBef>
                <a:spcPts val="320"/>
              </a:spcBef>
              <a:buClr>
                <a:srgbClr val="000000"/>
              </a:buClr>
              <a:buFont typeface="OpenSymbol"/>
              <a:buAutoNum type="arabicParenR"/>
            </a:pPr>
            <a:r>
              <a:rPr b="0" lang="it-IT" sz="1600" strike="noStrike" u="none">
                <a:solidFill>
                  <a:srgbClr val="000000"/>
                </a:solidFill>
                <a:effectLst/>
                <a:uFillTx/>
                <a:latin typeface="Calibri"/>
                <a:ea typeface="DejaVu Sans"/>
              </a:rPr>
              <a:t> tessera di riconoscimento rilasciata dall'Unione nazionale ufficiali in congedo d'Italia, purché munita di fotografia e convalidata da un Comando militare;</a:t>
            </a:r>
            <a:endParaRPr b="0" lang="it-IT" sz="1600" strike="noStrike" u="none">
              <a:solidFill>
                <a:srgbClr val="000000"/>
              </a:solidFill>
              <a:effectLst/>
              <a:uFillTx/>
              <a:latin typeface="Arial"/>
            </a:endParaRPr>
          </a:p>
          <a:p>
            <a:pPr marL="108000" indent="-216000" algn="just">
              <a:lnSpc>
                <a:spcPct val="100000"/>
              </a:lnSpc>
              <a:spcBef>
                <a:spcPts val="320"/>
              </a:spcBef>
              <a:buClr>
                <a:srgbClr val="000000"/>
              </a:buClr>
              <a:buFont typeface="OpenSymbol"/>
              <a:buAutoNum type="arabicParenR"/>
            </a:pPr>
            <a:r>
              <a:rPr b="0" lang="it-IT" sz="1600" strike="noStrike" u="none">
                <a:solidFill>
                  <a:srgbClr val="000000"/>
                </a:solidFill>
                <a:effectLst/>
                <a:uFillTx/>
                <a:latin typeface="Calibri"/>
                <a:ea typeface="DejaVu Sans"/>
              </a:rPr>
              <a:t> tessera di riconoscimento rilasciata da un ordine professionale, purché munita di fotografia;</a:t>
            </a:r>
            <a:endParaRPr b="0" lang="it-IT" sz="1600" strike="noStrike" u="none">
              <a:solidFill>
                <a:srgbClr val="000000"/>
              </a:solidFill>
              <a:effectLst/>
              <a:uFillTx/>
              <a:latin typeface="Arial"/>
            </a:endParaRPr>
          </a:p>
          <a:p>
            <a:pPr algn="just">
              <a:lnSpc>
                <a:spcPct val="100000"/>
              </a:lnSpc>
              <a:spcBef>
                <a:spcPts val="320"/>
              </a:spcBef>
            </a:pPr>
            <a:endParaRPr b="0" lang="it-IT" sz="1600" strike="noStrike" u="none">
              <a:solidFill>
                <a:srgbClr val="000000"/>
              </a:solidFill>
              <a:effectLst/>
              <a:uFillTx/>
              <a:latin typeface="Arial"/>
            </a:endParaRPr>
          </a:p>
          <a:p>
            <a:pPr algn="just">
              <a:lnSpc>
                <a:spcPct val="100000"/>
              </a:lnSpc>
              <a:spcBef>
                <a:spcPts val="320"/>
              </a:spcBef>
            </a:pPr>
            <a:r>
              <a:rPr b="0" lang="it-IT" sz="1600" strike="noStrike" u="none">
                <a:solidFill>
                  <a:srgbClr val="000000"/>
                </a:solidFill>
                <a:effectLst/>
                <a:uFillTx/>
                <a:latin typeface="Calibri"/>
                <a:ea typeface="DejaVu Sans"/>
              </a:rPr>
              <a:t>In mancanza di idoneo documento di riconoscimento l’elettore può essere ammesso a votare mediante attestazione di uno dei membri dell’Ufficio di Sezione che lo conosca personalmente oppure tramite attestazione da parte di un altro elettore identificato con documento di  identità. L’attestazione si opera con l’apposizione della firma di colui che identifica nell’apposita colonna della lista della sezione. Il Presidente di seggio farà prendere nota, accanto alla firma dell’attestante, degli estremi del documento di riconoscimento dell’elettore che effettua l’attestazione. </a:t>
            </a:r>
            <a:endParaRPr b="0" lang="it-IT" sz="1600" strike="noStrike" u="none">
              <a:solidFill>
                <a:srgbClr val="000000"/>
              </a:solidFill>
              <a:effectLst/>
              <a:uFillTx/>
              <a:latin typeface="Arial"/>
            </a:endParaRPr>
          </a:p>
          <a:p>
            <a:pPr algn="just">
              <a:lnSpc>
                <a:spcPct val="100000"/>
              </a:lnSpc>
              <a:spcBef>
                <a:spcPts val="320"/>
              </a:spcBef>
            </a:pPr>
            <a:endParaRPr b="0" lang="it-IT" sz="1600" strike="noStrike" u="none">
              <a:solidFill>
                <a:srgbClr val="000000"/>
              </a:solidFill>
              <a:effectLst/>
              <a:uFillTx/>
              <a:latin typeface="Arial"/>
            </a:endParaRPr>
          </a:p>
          <a:p>
            <a:pPr algn="just">
              <a:lnSpc>
                <a:spcPct val="100000"/>
              </a:lnSpc>
              <a:spcBef>
                <a:spcPts val="320"/>
              </a:spcBef>
            </a:pPr>
            <a:endParaRPr b="0" lang="it-IT" sz="1000" strike="noStrike" u="none">
              <a:solidFill>
                <a:srgbClr val="000000"/>
              </a:solidFill>
              <a:effectLst/>
              <a:uFillTx/>
              <a:latin typeface="Arial"/>
            </a:endParaRPr>
          </a:p>
          <a:p>
            <a:pPr algn="just">
              <a:lnSpc>
                <a:spcPct val="100000"/>
              </a:lnSpc>
              <a:spcBef>
                <a:spcPts val="320"/>
              </a:spcBef>
              <a:spcAft>
                <a:spcPts val="601"/>
              </a:spcAft>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9" name="CustomShape 1"/>
          <p:cNvSpPr/>
          <p:nvPr/>
        </p:nvSpPr>
        <p:spPr>
          <a:xfrm>
            <a:off x="457200" y="360000"/>
            <a:ext cx="8214120" cy="109440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LE OPERAZIONI DI VOTAZIONE</a:t>
            </a:r>
            <a:endParaRPr b="0" lang="it-IT" sz="3200" strike="noStrike" u="none">
              <a:solidFill>
                <a:srgbClr val="000000"/>
              </a:solidFill>
              <a:effectLst/>
              <a:uFillTx/>
              <a:latin typeface="Arial"/>
            </a:endParaRPr>
          </a:p>
        </p:txBody>
      </p:sp>
      <p:sp>
        <p:nvSpPr>
          <p:cNvPr id="400" name="CustomShape 2"/>
          <p:cNvSpPr/>
          <p:nvPr/>
        </p:nvSpPr>
        <p:spPr>
          <a:xfrm>
            <a:off x="288000" y="1785960"/>
            <a:ext cx="8383320" cy="421956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20"/>
              </a:spcBef>
            </a:pPr>
            <a:r>
              <a:rPr b="0" lang="it-IT" sz="1600" strike="noStrike" u="none">
                <a:solidFill>
                  <a:srgbClr val="000000"/>
                </a:solidFill>
                <a:effectLst/>
                <a:uFillTx/>
                <a:latin typeface="Calibri"/>
                <a:ea typeface="DejaVu Sans"/>
              </a:rPr>
              <a:t>Il Presidente </a:t>
            </a:r>
            <a:r>
              <a:rPr b="0" lang="it-IT" sz="1600" strike="noStrike" u="sng">
                <a:solidFill>
                  <a:srgbClr val="000000"/>
                </a:solidFill>
                <a:effectLst/>
                <a:uFillTx/>
                <a:latin typeface="Calibri"/>
                <a:ea typeface="DejaVu Sans"/>
              </a:rPr>
              <a:t>verifica che sulla tessera elettorale non sia apposto il bollo di un’altra sezione con la data dell’elezione in svolgimento</a:t>
            </a:r>
            <a:r>
              <a:rPr b="0" lang="it-IT" sz="1600" strike="noStrike" u="none">
                <a:solidFill>
                  <a:srgbClr val="000000"/>
                </a:solidFill>
                <a:effectLst/>
                <a:uFillTx/>
                <a:latin typeface="Calibri"/>
                <a:ea typeface="DejaVu Sans"/>
              </a:rPr>
              <a:t>.</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Uno Scrutatore appone sulla tessera elettorale il timbro della sezione e la data, provvedendo ad annotare il numero della tessera elettorale sull’apposito registro per l’annotazione dei numeri di tessera elettorale. </a:t>
            </a:r>
            <a:endParaRPr b="0" lang="it-IT" sz="1600" strike="noStrike" u="none">
              <a:solidFill>
                <a:srgbClr val="000000"/>
              </a:solidFill>
              <a:effectLst/>
              <a:uFillTx/>
              <a:latin typeface="Arial"/>
            </a:endParaRPr>
          </a:p>
          <a:p>
            <a:pPr marL="108000" algn="just">
              <a:lnSpc>
                <a:spcPct val="100000"/>
              </a:lnSpc>
              <a:spcBef>
                <a:spcPts val="638"/>
              </a:spcBef>
              <a:spcAft>
                <a:spcPts val="1417"/>
              </a:spcAft>
            </a:pPr>
            <a:r>
              <a:rPr b="0" lang="it-IT" sz="1600" strike="noStrike" u="none">
                <a:solidFill>
                  <a:srgbClr val="000000"/>
                </a:solidFill>
                <a:effectLst/>
                <a:uFillTx/>
                <a:latin typeface="Calibri"/>
                <a:ea typeface="DejaVu Sans"/>
              </a:rPr>
              <a:t>(Attenzione NON ESISTE PIÙ LA DIVISIONE IN REGISTRO MASCHILE E FEMMINILE, ci saranno comunque due registri: uno con gli elettori il cui cognome inizia con la lettera tra A e L; l’altro con gli elettori il cui cognome inizia con la lettera compresa tra M e Z). </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Sul medesimo registro, inoltre, a fianco del numero della tessera elettorale di ciascun votante, verrà riportato il numero di iscrizione nella lista elettorale sezionale del votante. </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Oltre all’annotazione nelle liste elettorali sezionali, gli scrutatori prendono nota sul registro delle tessere elettorali, attraverso il sistema della “spunta” numerica progressiva.</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Successivamente, viene fornita la matita copiativa e la scheda di voto aperta; l’elettore viene invitato a recarsi in cabina a votare.</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Uno scrutatore attesta l’avvenuta riconsegna delle schede di voto mediante l’apposizione della propria firma, accanto al nome dell’elettore, nell’apposita colonna della lista sezionale</a:t>
            </a: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0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1" name="CustomShape 1"/>
          <p:cNvSpPr/>
          <p:nvPr/>
        </p:nvSpPr>
        <p:spPr>
          <a:xfrm>
            <a:off x="457200" y="704880"/>
            <a:ext cx="8214120" cy="112752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CASI SPECIALI: ELETTORE NON DEAMBULANTE</a:t>
            </a:r>
            <a:endParaRPr b="0" lang="it-IT" sz="3200" strike="noStrike" u="none">
              <a:solidFill>
                <a:srgbClr val="000000"/>
              </a:solidFill>
              <a:effectLst/>
              <a:uFillTx/>
              <a:latin typeface="Arial"/>
            </a:endParaRPr>
          </a:p>
        </p:txBody>
      </p:sp>
      <p:sp>
        <p:nvSpPr>
          <p:cNvPr id="402" name="CustomShape 2"/>
          <p:cNvSpPr/>
          <p:nvPr/>
        </p:nvSpPr>
        <p:spPr>
          <a:xfrm>
            <a:off x="457200" y="1935000"/>
            <a:ext cx="8214120" cy="437400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Gli elettori non deambulanti, iscritti nelle liste elettorali di sezioni ubicate in edifici non accessibili mediante sedia a ruote, possono votare in qualsiasi altra sezione elettorale del comune allestita in un edificio privo di barriere architettoniche.</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Il Presidente, prima di consegnare le schede deve accertarsi che l’elettore sia in possesso, oltre che della tessera elettorale, anche della prescritta certificazione medica rilasciata dall’Azienda Sanitaria Locale attestante l’impedimento o copia autentica della patente di guida speciale. Tale certificazione può anche essere stata rilasciata in precedenza o per altri scopi.</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La certificazione medica o la copia della patente di guida speciale devono essere allegate al verbale.</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In questi casi il Presidente deve comunicare all’ufficio elettorale il nominativo dell’elettore non deambulante che ha votato presso il proprio seggio anche se non iscritto nelle proprie liste, affinché se ne possa dare comunicazione al Presidente del seggio nelle cui liste elettorali è iscritto.</a:t>
            </a: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3" name="CustomShape 1"/>
          <p:cNvSpPr/>
          <p:nvPr/>
        </p:nvSpPr>
        <p:spPr>
          <a:xfrm>
            <a:off x="457200" y="704880"/>
            <a:ext cx="8214120" cy="144648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CASI SPECIALI: VOTO ASSISTITO PER ELETTORE FISICAMENTE IMPEDITO</a:t>
            </a:r>
            <a:endParaRPr b="0" lang="it-IT" sz="3200" strike="noStrike" u="none">
              <a:solidFill>
                <a:srgbClr val="000000"/>
              </a:solidFill>
              <a:effectLst/>
              <a:uFillTx/>
              <a:latin typeface="Arial"/>
            </a:endParaRPr>
          </a:p>
        </p:txBody>
      </p:sp>
      <p:sp>
        <p:nvSpPr>
          <p:cNvPr id="404" name="CustomShape 2"/>
          <p:cNvSpPr/>
          <p:nvPr/>
        </p:nvSpPr>
        <p:spPr>
          <a:xfrm>
            <a:off x="457200" y="2160000"/>
            <a:ext cx="8214120" cy="437400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Sono da considerarsi elettori fisicamente impediti nell’espressione autonoma del voto, i ciechi, gli amputati delle mani e gli affetti da paralisi o da altro impedimento di analoga gravità. Essi possono esprimere il voto con l’assistenza di un altro accompagnatore liberamente scelto, purché iscritto nelle liste elettorali di un qualsiasi comune della Repubblica.</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L’impedimento, quando non sia evidente, deve essere dimostrato con certificato medico che attesti l’infermità fisica quale causa di impedimento all’esprimere il voto senza assistenza.</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Devono essere ammessi al voto assistito tutti coloro che esibiscono la tessera elettorale con il timbro “AVD” apposto dal Comune, senza alcuna valutazione da parte del Presidente.</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Nessun elettore può esercitare la funzione di accompagnatore per più di una volta; sulla tessera dell’accompagnatore è fatta apposita annotazione dal Presidente del seggio nel quale l’elettore di fiducia ha assolto tale compito. Non va apposto il bollo della sezione.</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Nel verbale del seggio, negli appositi spazi, il presidente deve in ogni caso far prendere nota del nominativo dell’elettore con disabilità ammesso al voto assistito e del nominativo dell’accompagnatore.</a:t>
            </a: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5" name="CustomShape 1"/>
          <p:cNvSpPr/>
          <p:nvPr/>
        </p:nvSpPr>
        <p:spPr>
          <a:xfrm>
            <a:off x="457200" y="704880"/>
            <a:ext cx="8214120" cy="77760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RIFIUTO SCHEDA ELETTORALE</a:t>
            </a:r>
            <a:endParaRPr b="0" lang="it-IT" sz="3200" strike="noStrike" u="none">
              <a:solidFill>
                <a:srgbClr val="000000"/>
              </a:solidFill>
              <a:effectLst/>
              <a:uFillTx/>
              <a:latin typeface="Arial"/>
            </a:endParaRPr>
          </a:p>
        </p:txBody>
      </p:sp>
      <p:sp>
        <p:nvSpPr>
          <p:cNvPr id="406" name="CustomShape 2"/>
          <p:cNvSpPr/>
          <p:nvPr/>
        </p:nvSpPr>
        <p:spPr>
          <a:xfrm>
            <a:off x="457200" y="1484640"/>
            <a:ext cx="8214120" cy="482436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320"/>
              </a:spcBef>
            </a:pPr>
            <a:endParaRPr b="0" lang="it-IT" sz="1600" strike="noStrike" u="none">
              <a:solidFill>
                <a:srgbClr val="000000"/>
              </a:solidFill>
              <a:effectLst/>
              <a:uFillTx/>
              <a:latin typeface="Arial"/>
            </a:endParaRPr>
          </a:p>
          <a:p>
            <a:pPr algn="just">
              <a:lnSpc>
                <a:spcPct val="100000"/>
              </a:lnSpc>
              <a:spcBef>
                <a:spcPts val="320"/>
              </a:spcBef>
            </a:pPr>
            <a:r>
              <a:rPr b="0" lang="it-IT" sz="1600" strike="noStrike" u="none">
                <a:solidFill>
                  <a:srgbClr val="000000"/>
                </a:solidFill>
                <a:effectLst/>
                <a:uFillTx/>
                <a:latin typeface="Calibri"/>
                <a:ea typeface="DejaVu Sans"/>
              </a:rPr>
              <a:t>L’elettore può astenersi dalla partecipazione al voto.  Possono verificarsi altri due distinti casi:</a:t>
            </a:r>
            <a:endParaRPr b="0" lang="it-IT" sz="1600" strike="noStrike" u="none">
              <a:solidFill>
                <a:srgbClr val="000000"/>
              </a:solidFill>
              <a:effectLst/>
              <a:uFillTx/>
              <a:latin typeface="Arial"/>
            </a:endParaRPr>
          </a:p>
          <a:p>
            <a:pPr algn="just">
              <a:lnSpc>
                <a:spcPct val="100000"/>
              </a:lnSpc>
              <a:spcBef>
                <a:spcPts val="320"/>
              </a:spcBef>
              <a:spcAft>
                <a:spcPts val="601"/>
              </a:spcAft>
            </a:pPr>
            <a:r>
              <a:rPr b="0" lang="it-IT" sz="1600" strike="noStrike" u="none">
                <a:solidFill>
                  <a:srgbClr val="000000"/>
                </a:solidFill>
                <a:effectLst/>
                <a:uFillTx/>
                <a:latin typeface="Calibri"/>
                <a:ea typeface="DejaVu Sans"/>
              </a:rPr>
              <a:t>1) L’elettore rifiuta di ritirare tutte le schede. In tal caso, l’elettore non può essere considerato come votante e non deve quindi essere conteggiato tra i votanti della sezione. Pertanto, per un corretto computo del numero effettivo dei votanti, qualora il seggio abbia già “registrato” l’elettore nella lista sezionale e/o nel registro per l’annotazione del numero di tessera, occorre provvedere, nei relativi riquadri e colonne di tali documenti, a una ulteriore annotazione (ad es., con la dicitura: “NON VOTANTE”). Inoltre, sulla tessera elettorale, il bollo della sezione non deve essere apposto (a meno che, ovviamente, non lo sia già stato).</a:t>
            </a:r>
            <a:endParaRPr b="0" lang="it-IT" sz="1600" strike="noStrike" u="none">
              <a:solidFill>
                <a:srgbClr val="000000"/>
              </a:solidFill>
              <a:effectLst/>
              <a:uFillTx/>
              <a:latin typeface="Arial"/>
            </a:endParaRPr>
          </a:p>
          <a:p>
            <a:pPr algn="just">
              <a:lnSpc>
                <a:spcPct val="100000"/>
              </a:lnSpc>
              <a:spcBef>
                <a:spcPts val="320"/>
              </a:spcBef>
            </a:pPr>
            <a:r>
              <a:rPr b="0" lang="it-IT" sz="1600" strike="noStrike" u="none">
                <a:solidFill>
                  <a:srgbClr val="000000"/>
                </a:solidFill>
                <a:effectLst/>
                <a:uFillTx/>
                <a:latin typeface="Calibri"/>
                <a:ea typeface="DejaVu Sans"/>
              </a:rPr>
              <a:t>2) L’elettore, dopo avere ritirato la scheda, senza neppure entrare in cabina, la restituisce al presidente senza alcuna espressione di voto. In tal caso, si configura una ipotesi di annullamento della scheda: l’elettore è conteggiato come votante, ma la scheda è annullata.</a:t>
            </a:r>
            <a:endParaRPr b="0" lang="it-IT" sz="1600" strike="noStrike" u="none">
              <a:solidFill>
                <a:srgbClr val="000000"/>
              </a:solidFill>
              <a:effectLst/>
              <a:uFillTx/>
              <a:latin typeface="Arial"/>
            </a:endParaRPr>
          </a:p>
          <a:p>
            <a:pPr algn="just">
              <a:lnSpc>
                <a:spcPct val="100000"/>
              </a:lnSpc>
              <a:spcBef>
                <a:spcPts val="320"/>
              </a:spcBef>
            </a:pPr>
            <a:endParaRPr b="0" lang="it-IT" sz="1000" strike="noStrike" u="none">
              <a:solidFill>
                <a:srgbClr val="000000"/>
              </a:solidFill>
              <a:effectLst/>
              <a:uFillTx/>
              <a:latin typeface="Arial"/>
            </a:endParaRPr>
          </a:p>
          <a:p>
            <a:pPr algn="just">
              <a:lnSpc>
                <a:spcPct val="100000"/>
              </a:lnSpc>
              <a:spcBef>
                <a:spcPts val="320"/>
              </a:spcBef>
            </a:pPr>
            <a:endParaRPr b="0" lang="it-IT" sz="1000" strike="noStrike" u="none">
              <a:solidFill>
                <a:srgbClr val="000000"/>
              </a:solidFill>
              <a:effectLst/>
              <a:uFillTx/>
              <a:latin typeface="Arial"/>
            </a:endParaRPr>
          </a:p>
          <a:p>
            <a:pPr algn="just">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7" name="CustomShape 1"/>
          <p:cNvSpPr/>
          <p:nvPr/>
        </p:nvSpPr>
        <p:spPr>
          <a:xfrm>
            <a:off x="457200" y="540000"/>
            <a:ext cx="8214120" cy="125496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SEGGIO OSPEDALIERO</a:t>
            </a:r>
            <a:endParaRPr b="0" lang="it-IT" sz="3200" strike="noStrike" u="none">
              <a:solidFill>
                <a:srgbClr val="000000"/>
              </a:solidFill>
              <a:effectLst/>
              <a:uFillTx/>
              <a:latin typeface="Arial"/>
            </a:endParaRPr>
          </a:p>
        </p:txBody>
      </p:sp>
      <p:sp>
        <p:nvSpPr>
          <p:cNvPr id="408" name="CustomShape 2"/>
          <p:cNvSpPr/>
          <p:nvPr/>
        </p:nvSpPr>
        <p:spPr>
          <a:xfrm>
            <a:off x="457200" y="1980000"/>
            <a:ext cx="8214120" cy="385452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20"/>
              </a:spcBef>
            </a:pPr>
            <a:r>
              <a:rPr b="0" lang="it-IT" sz="1600" strike="noStrike" u="none">
                <a:solidFill>
                  <a:srgbClr val="000000"/>
                </a:solidFill>
                <a:effectLst/>
                <a:uFillTx/>
                <a:latin typeface="Calibri"/>
                <a:ea typeface="DejaVu Sans"/>
              </a:rPr>
              <a:t>Il seggio ospedaliero è un ufficio elettorale di sezione avente la stessa composizione e le stesse funzioni del seggio “ordinario” che svolge tali funzioni presso un ospedale o altro istituto o luogo di cura avente almeno 200 posti letto. </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Un seggio speciale è incaricato della raccolta del voto degli elettori ricoverati in ospedale che non possono accedere alle cabine di voto della sezione ospedaliera.</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Per essere ammessi al voto, i degenti devono essere in possesso della tessera elettorale.</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Devono aver fatto pervenire al Sindaco del Comune di appartenenza una dichiarazione di volontà di esprimere il voto nel luogo di degenza. Il Sindaco, ricevuta la dichiarazione, rilascia ai richiedenti una speciale attestazione che deve essere esibita in sede di ammissione al voto insieme alla tessera elettorale. Tale attestazione deve essere ritirata dal Presidente del seggio all’atto della votazione, ed allegata al registro di riscontro dei votanti.</a:t>
            </a: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638"/>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9" name="CustomShape 1"/>
          <p:cNvSpPr/>
          <p:nvPr/>
        </p:nvSpPr>
        <p:spPr>
          <a:xfrm>
            <a:off x="457200" y="704880"/>
            <a:ext cx="8214120" cy="692280"/>
          </a:xfrm>
          <a:prstGeom prst="rect">
            <a:avLst/>
          </a:prstGeom>
          <a:noFill/>
          <a:ln w="0">
            <a:noFill/>
          </a:ln>
        </p:spPr>
        <p:style>
          <a:lnRef idx="0"/>
          <a:fillRef idx="0"/>
          <a:effectRef idx="0"/>
          <a:fontRef idx="minor"/>
        </p:style>
        <p:txBody>
          <a:bodyPr lIns="0" rIns="0" tIns="45000" bIns="0" anchor="t">
            <a:noAutofit/>
          </a:bodyPr>
          <a:p>
            <a:pPr algn="ctr">
              <a:lnSpc>
                <a:spcPct val="100000"/>
              </a:lnSpc>
            </a:pPr>
            <a:r>
              <a:rPr b="0" lang="it-IT" sz="3200" strike="noStrike" u="none">
                <a:solidFill>
                  <a:srgbClr val="04617b"/>
                </a:solidFill>
                <a:effectLst/>
                <a:uFillTx/>
                <a:latin typeface="Calibri"/>
                <a:ea typeface="DejaVu Sans"/>
              </a:rPr>
              <a:t>SEGGIO SPECIALE</a:t>
            </a:r>
            <a:endParaRPr b="0" lang="it-IT" sz="3200" strike="noStrike" u="none">
              <a:solidFill>
                <a:srgbClr val="000000"/>
              </a:solidFill>
              <a:effectLst/>
              <a:uFillTx/>
              <a:latin typeface="Arial"/>
            </a:endParaRPr>
          </a:p>
        </p:txBody>
      </p:sp>
      <p:sp>
        <p:nvSpPr>
          <p:cNvPr id="410" name="CustomShape 2"/>
          <p:cNvSpPr/>
          <p:nvPr/>
        </p:nvSpPr>
        <p:spPr>
          <a:xfrm>
            <a:off x="395640" y="1412640"/>
            <a:ext cx="8214120" cy="488124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7"/>
              </a:spcBef>
              <a:spcAft>
                <a:spcPts val="317"/>
              </a:spcAft>
            </a:pPr>
            <a:r>
              <a:rPr b="0" lang="it-IT" sz="1600" strike="noStrike" u="none">
                <a:solidFill>
                  <a:srgbClr val="000000"/>
                </a:solidFill>
                <a:effectLst/>
                <a:uFillTx/>
                <a:latin typeface="Calibri"/>
                <a:ea typeface="DejaVu Sans"/>
              </a:rPr>
              <a:t>Per i luoghi di cura o detenzione con almeno 100 e non più di 199 posti letto viene istituito il seggio speciale, affiancato al seggio normale nella cui circoscrizione si trova il luogo di cura o detenzione.</a:t>
            </a:r>
            <a:endParaRPr b="0" lang="it-IT" sz="1600" strike="noStrike" u="none">
              <a:solidFill>
                <a:srgbClr val="000000"/>
              </a:solidFill>
              <a:effectLst/>
              <a:uFillTx/>
              <a:latin typeface="Arial"/>
            </a:endParaRPr>
          </a:p>
          <a:p>
            <a:pPr marL="108000" algn="just">
              <a:lnSpc>
                <a:spcPct val="100000"/>
              </a:lnSpc>
              <a:spcBef>
                <a:spcPts val="37"/>
              </a:spcBef>
              <a:spcAft>
                <a:spcPts val="317"/>
              </a:spcAft>
            </a:pPr>
            <a:r>
              <a:rPr b="0" lang="it-IT" sz="1600" strike="noStrike" u="none">
                <a:solidFill>
                  <a:srgbClr val="000000"/>
                </a:solidFill>
                <a:effectLst/>
                <a:uFillTx/>
                <a:latin typeface="Calibri"/>
                <a:ea typeface="DejaVu Sans"/>
              </a:rPr>
              <a:t>Il seggio speciale è composto da un Presidente e da due Scrutatori. La costituzione di tale seggio speciale deve essere effettuata contemporaneamente all’insediamento dell’Ufficio Elettorale di Sezione.</a:t>
            </a:r>
            <a:endParaRPr b="0" lang="it-IT" sz="1600" strike="noStrike" u="none">
              <a:solidFill>
                <a:srgbClr val="000000"/>
              </a:solidFill>
              <a:effectLst/>
              <a:uFillTx/>
              <a:latin typeface="Arial"/>
            </a:endParaRPr>
          </a:p>
          <a:p>
            <a:pPr marL="108000" algn="just">
              <a:lnSpc>
                <a:spcPct val="100000"/>
              </a:lnSpc>
              <a:spcBef>
                <a:spcPts val="37"/>
              </a:spcBef>
              <a:spcAft>
                <a:spcPts val="317"/>
              </a:spcAft>
            </a:pPr>
            <a:r>
              <a:rPr b="0" lang="it-IT" sz="1600" strike="noStrike" u="none">
                <a:solidFill>
                  <a:srgbClr val="000000"/>
                </a:solidFill>
                <a:effectLst/>
                <a:uFillTx/>
                <a:latin typeface="Calibri"/>
                <a:ea typeface="DejaVu Sans"/>
              </a:rPr>
              <a:t>Uno degli Scrutatori del seggio speciale deve assumere le funzioni di Segretario. La scelta del Segretario è, pertanto, rimessa al giudizio discrezionale del Presidente del seggio speciale.</a:t>
            </a:r>
            <a:endParaRPr b="0" lang="it-IT" sz="1600" strike="noStrike" u="none">
              <a:solidFill>
                <a:srgbClr val="000000"/>
              </a:solidFill>
              <a:effectLst/>
              <a:uFillTx/>
              <a:latin typeface="Arial"/>
            </a:endParaRPr>
          </a:p>
          <a:p>
            <a:pPr marL="108000" algn="just">
              <a:lnSpc>
                <a:spcPct val="100000"/>
              </a:lnSpc>
              <a:spcBef>
                <a:spcPts val="37"/>
              </a:spcBef>
              <a:spcAft>
                <a:spcPts val="317"/>
              </a:spcAft>
            </a:pPr>
            <a:r>
              <a:rPr b="0" lang="it-IT" sz="1600" strike="noStrike" u="none">
                <a:solidFill>
                  <a:srgbClr val="000000"/>
                </a:solidFill>
                <a:effectLst/>
                <a:uFillTx/>
                <a:latin typeface="Calibri"/>
                <a:ea typeface="DejaVu Sans"/>
              </a:rPr>
              <a:t>I componenti del seggio speciale devono procedere esclusivamente alla raccolta del voto dei degenti o</a:t>
            </a:r>
            <a:r>
              <a:rPr b="0" lang="it-IT" sz="1600" strike="noStrike" u="none">
                <a:solidFill>
                  <a:srgbClr val="000000"/>
                </a:solidFill>
                <a:effectLst/>
                <a:uFillTx/>
                <a:latin typeface="Calibri"/>
                <a:ea typeface="DejaVu Sans"/>
              </a:rPr>
              <a:t>	</a:t>
            </a:r>
            <a:r>
              <a:rPr b="0" lang="it-IT" sz="1600" strike="noStrike" u="none">
                <a:solidFill>
                  <a:srgbClr val="000000"/>
                </a:solidFill>
                <a:effectLst/>
                <a:uFillTx/>
                <a:latin typeface="Calibri"/>
                <a:ea typeface="DejaVu Sans"/>
              </a:rPr>
              <a:t>dei detenuti aventi diritto al voto. I compiti del seggio speciale cessano non appena le schede votate vengono portate alla sezione elettorale per essere immediatamente immesse nelle urne. I componenti del seggio speciale non devono prendere parte alle operazioni di autenticazione delle schede.</a:t>
            </a:r>
            <a:endParaRPr b="0" lang="it-IT" sz="1600" strike="noStrike" u="none">
              <a:solidFill>
                <a:srgbClr val="000000"/>
              </a:solidFill>
              <a:effectLst/>
              <a:uFillTx/>
              <a:latin typeface="Arial"/>
            </a:endParaRPr>
          </a:p>
          <a:p>
            <a:pPr marL="108000" algn="just">
              <a:lnSpc>
                <a:spcPct val="100000"/>
              </a:lnSpc>
              <a:spcBef>
                <a:spcPts val="37"/>
              </a:spcBef>
            </a:pPr>
            <a:r>
              <a:rPr b="0" lang="it-IT" sz="1600" strike="noStrike" u="none">
                <a:solidFill>
                  <a:srgbClr val="000000"/>
                </a:solidFill>
                <a:effectLst/>
                <a:uFillTx/>
                <a:latin typeface="Calibri"/>
                <a:ea typeface="DejaVu Sans"/>
              </a:rPr>
              <a:t>E’ opportuno che il Presidente del seggio speciale prenda accordi con la Direzione del luogo di cura o detenzione per determinare l’ora in cui il seggio speciale potrà recarsi a raccogliere il voto.</a:t>
            </a:r>
            <a:endParaRPr b="0" lang="it-IT" sz="1600" strike="noStrike" u="none">
              <a:solidFill>
                <a:srgbClr val="000000"/>
              </a:solidFill>
              <a:effectLst/>
              <a:uFillTx/>
              <a:latin typeface="Arial"/>
            </a:endParaRPr>
          </a:p>
          <a:p>
            <a:pPr marL="108000" algn="just">
              <a:lnSpc>
                <a:spcPct val="100000"/>
              </a:lnSpc>
              <a:spcBef>
                <a:spcPts val="37"/>
              </a:spcBef>
            </a:pPr>
            <a:endParaRPr b="0" lang="it-IT" sz="1600" strike="noStrike" u="none">
              <a:solidFill>
                <a:srgbClr val="000000"/>
              </a:solidFill>
              <a:effectLst/>
              <a:uFillTx/>
              <a:latin typeface="Arial"/>
            </a:endParaRPr>
          </a:p>
          <a:p>
            <a:pPr marL="108000" algn="just">
              <a:lnSpc>
                <a:spcPct val="100000"/>
              </a:lnSpc>
              <a:spcBef>
                <a:spcPts val="37"/>
              </a:spcBef>
            </a:pPr>
            <a:endParaRPr b="0" lang="it-IT" sz="1000" strike="noStrike" u="none">
              <a:solidFill>
                <a:srgbClr val="000000"/>
              </a:solidFill>
              <a:effectLst/>
              <a:uFillTx/>
              <a:latin typeface="Arial"/>
            </a:endParaRPr>
          </a:p>
          <a:p>
            <a:pPr marL="108000" algn="just">
              <a:lnSpc>
                <a:spcPct val="100000"/>
              </a:lnSpc>
              <a:spcBef>
                <a:spcPts val="37"/>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CustomShape 1"/>
          <p:cNvSpPr/>
          <p:nvPr/>
        </p:nvSpPr>
        <p:spPr>
          <a:xfrm>
            <a:off x="457200" y="704880"/>
            <a:ext cx="8214120" cy="822960"/>
          </a:xfrm>
          <a:prstGeom prst="rect">
            <a:avLst/>
          </a:prstGeom>
          <a:noFill/>
          <a:ln w="0">
            <a:noFill/>
          </a:ln>
        </p:spPr>
        <p:style>
          <a:lnRef idx="0"/>
          <a:fillRef idx="0"/>
          <a:effectRef idx="0"/>
          <a:fontRef idx="minor"/>
        </p:style>
        <p:txBody>
          <a:bodyPr lIns="0" rIns="0" tIns="45000" bIns="0" anchor="t">
            <a:noAutofit/>
          </a:bodyPr>
          <a:p>
            <a:pPr algn="ctr">
              <a:lnSpc>
                <a:spcPct val="100000"/>
              </a:lnSpc>
            </a:pPr>
            <a:r>
              <a:rPr b="0" lang="it-IT" sz="3200" strike="noStrike" u="none">
                <a:solidFill>
                  <a:srgbClr val="04617b"/>
                </a:solidFill>
                <a:effectLst/>
                <a:uFillTx/>
                <a:latin typeface="Calibri"/>
                <a:ea typeface="DejaVu Sans"/>
              </a:rPr>
              <a:t>SEGGIO VOLANTE </a:t>
            </a: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p:txBody>
      </p:sp>
      <p:sp>
        <p:nvSpPr>
          <p:cNvPr id="412" name="CustomShape 2"/>
          <p:cNvSpPr/>
          <p:nvPr/>
        </p:nvSpPr>
        <p:spPr>
          <a:xfrm>
            <a:off x="457200" y="1620000"/>
            <a:ext cx="8214120" cy="468900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20"/>
              </a:spcBef>
            </a:pPr>
            <a:r>
              <a:rPr b="0" lang="it-IT" sz="1600" strike="noStrike" u="none">
                <a:solidFill>
                  <a:srgbClr val="000000"/>
                </a:solidFill>
                <a:effectLst/>
                <a:uFillTx/>
                <a:latin typeface="Calibri"/>
                <a:ea typeface="DejaVu Sans"/>
              </a:rPr>
              <a:t>E’ un ufficio composto dal presidente, da uno scrutatore e dal segretario di un seggio “ordinario” incaricato della raccolta del voto degli elettori ricoverati in ospedali, istituti o luoghi di cura aventi meno di 100 posti letto e degli elettori ammessi a votare a domicilio.</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Al Presidente della sezione sarà consegnato un bollo aggiuntivo per le operazioni del seggio volante.</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In base agli accordi presi con la Direzione della struttura, il Presidente provvede ad autenticare il numero di schede necessarie per gli elettori interessati, prendendone nota nell’apposito allegato del verbale. </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Nel caso di voto a domicilio non è necessario autenticare alcuna scheda aggiuntiva, se l’elettore è iscritto nella lista sezionale.</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Durante l’orario stabilito il Presidente si recherà a raccogliere i voti, accompagnato dal segretario e da uno scrutatore.</a:t>
            </a:r>
            <a:endParaRPr b="0" lang="it-IT" sz="1600" strike="noStrike" u="none">
              <a:solidFill>
                <a:srgbClr val="000000"/>
              </a:solidFill>
              <a:effectLst/>
              <a:uFillTx/>
              <a:latin typeface="Arial"/>
            </a:endParaRPr>
          </a:p>
          <a:p>
            <a:pPr marL="108000" algn="just">
              <a:lnSpc>
                <a:spcPct val="100000"/>
              </a:lnSpc>
              <a:spcBef>
                <a:spcPts val="320"/>
              </a:spcBef>
            </a:pPr>
            <a:r>
              <a:rPr b="0" lang="it-IT" sz="1600" strike="noStrike" u="none">
                <a:solidFill>
                  <a:srgbClr val="000000"/>
                </a:solidFill>
                <a:effectLst/>
                <a:uFillTx/>
                <a:latin typeface="Calibri"/>
                <a:ea typeface="DejaVu Sans"/>
              </a:rPr>
              <a:t>Le schede votate sono raccolte e custodite dal presidente in un plico apposito e sono immediatamente riportate presso l'ufficio elettorale di sezione per essere immesse nelle urne. </a:t>
            </a: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0" name="CustomShape 15"/>
          <p:cNvSpPr/>
          <p:nvPr/>
        </p:nvSpPr>
        <p:spPr>
          <a:xfrm>
            <a:off x="457200" y="704880"/>
            <a:ext cx="8214120" cy="1127520"/>
          </a:xfrm>
          <a:prstGeom prst="rect">
            <a:avLst/>
          </a:prstGeom>
          <a:noFill/>
          <a:ln w="0">
            <a:noFill/>
          </a:ln>
        </p:spPr>
        <p:style>
          <a:lnRef idx="0"/>
          <a:fillRef idx="0"/>
          <a:effectRef idx="0"/>
          <a:fontRef idx="minor"/>
        </p:style>
        <p:txBody>
          <a:bodyPr lIns="0" rIns="0" tIns="45000" bIns="0" anchor="b">
            <a:noAutofit/>
          </a:bodyPr>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endParaRPr b="0" lang="it-IT" sz="18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CONSEGNA/RICONSEGNA </a:t>
            </a: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MATERIALE ELETTORALE</a:t>
            </a:r>
            <a:endParaRPr b="0" lang="it-IT" sz="3200" strike="noStrike" u="none">
              <a:solidFill>
                <a:srgbClr val="000000"/>
              </a:solidFill>
              <a:effectLst/>
              <a:uFillTx/>
              <a:latin typeface="Arial"/>
            </a:endParaRPr>
          </a:p>
        </p:txBody>
      </p:sp>
      <p:sp>
        <p:nvSpPr>
          <p:cNvPr id="351" name="CustomShape 16"/>
          <p:cNvSpPr/>
          <p:nvPr/>
        </p:nvSpPr>
        <p:spPr>
          <a:xfrm>
            <a:off x="457200" y="1935000"/>
            <a:ext cx="8214120" cy="4374000"/>
          </a:xfrm>
          <a:prstGeom prst="rect">
            <a:avLst/>
          </a:prstGeom>
          <a:noFill/>
          <a:ln w="0">
            <a:noFill/>
          </a:ln>
        </p:spPr>
        <p:style>
          <a:lnRef idx="0"/>
          <a:fillRef idx="0"/>
          <a:effectRef idx="0"/>
          <a:fontRef idx="minor"/>
        </p:style>
        <p:txBody>
          <a:bodyPr lIns="90000" rIns="90000" tIns="45000" bIns="45000" anchor="t">
            <a:noAutofit/>
          </a:bodyPr>
          <a:p>
            <a:pPr marL="108000" algn="just">
              <a:lnSpc>
                <a:spcPct val="100000"/>
              </a:lnSpc>
              <a:spcBef>
                <a:spcPts val="320"/>
              </a:spcBef>
            </a:pPr>
            <a:endParaRPr b="0" lang="it-IT" sz="1800" strike="noStrike" u="none">
              <a:solidFill>
                <a:srgbClr val="000000"/>
              </a:solidFill>
              <a:effectLst/>
              <a:uFillTx/>
              <a:latin typeface="Arial"/>
            </a:endParaRPr>
          </a:p>
          <a:p>
            <a:pPr marL="108000" algn="just">
              <a:lnSpc>
                <a:spcPct val="100000"/>
              </a:lnSpc>
              <a:spcBef>
                <a:spcPts val="320"/>
              </a:spcBef>
            </a:pPr>
            <a:endParaRPr b="0" lang="it-IT" sz="1800" strike="noStrike" u="none">
              <a:solidFill>
                <a:srgbClr val="000000"/>
              </a:solidFill>
              <a:effectLst/>
              <a:uFillTx/>
              <a:latin typeface="Arial"/>
            </a:endParaRPr>
          </a:p>
          <a:p>
            <a:pPr marL="108000" algn="just">
              <a:lnSpc>
                <a:spcPct val="100000"/>
              </a:lnSpc>
              <a:spcBef>
                <a:spcPts val="320"/>
              </a:spcBef>
            </a:pPr>
            <a:endParaRPr b="0" lang="it-IT" sz="1800" strike="noStrike" u="none">
              <a:solidFill>
                <a:srgbClr val="000000"/>
              </a:solidFill>
              <a:effectLst/>
              <a:uFillTx/>
              <a:latin typeface="Arial"/>
            </a:endParaRPr>
          </a:p>
        </p:txBody>
      </p:sp>
      <p:sp>
        <p:nvSpPr>
          <p:cNvPr id="352" name="CustomShape 17"/>
          <p:cNvSpPr/>
          <p:nvPr/>
        </p:nvSpPr>
        <p:spPr>
          <a:xfrm>
            <a:off x="792000" y="2304000"/>
            <a:ext cx="7545600" cy="300816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pPr>
            <a:r>
              <a:rPr b="0" lang="it-IT" sz="1600" strike="noStrike" u="none">
                <a:solidFill>
                  <a:srgbClr val="000000"/>
                </a:solidFill>
                <a:effectLst/>
                <a:uFillTx/>
                <a:latin typeface="Calibri"/>
                <a:ea typeface="Microsoft YaHei"/>
              </a:rPr>
              <a:t>Il materiale elettorale sarà consegnato presso i locali della Cattedrale</a:t>
            </a:r>
            <a:r>
              <a:rPr b="1" lang="it-IT" sz="1600" strike="noStrike" u="none">
                <a:solidFill>
                  <a:srgbClr val="000000"/>
                </a:solidFill>
                <a:effectLst/>
                <a:uFillTx/>
                <a:latin typeface="Calibri"/>
                <a:ea typeface="Microsoft YaHei"/>
              </a:rPr>
              <a:t>,</a:t>
            </a:r>
            <a:r>
              <a:rPr b="0" lang="it-IT" sz="1600" strike="noStrike" u="none">
                <a:solidFill>
                  <a:srgbClr val="000000"/>
                </a:solidFill>
                <a:effectLst/>
                <a:uFillTx/>
                <a:latin typeface="Calibri"/>
                <a:ea typeface="Microsoft YaHei"/>
              </a:rPr>
              <a:t> via S. Pertini, nella giornata di sabato 21 marzo con i turni di consegna già comunicati.</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Microsoft YaHei"/>
              </a:rPr>
              <a:t>La consegna inizierà alle ore 13.15 e terminerà alle 15.30.</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Microsoft YaHei"/>
              </a:rPr>
              <a:t>Sono previsti 10 turni e ogni turno prevede la consegna del materiale a 10 Presidenti, pertanto si chiede rispetto degli orari comunicati per permettere il celere svolgimento delle operazioni.  </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Microsoft YaHei"/>
              </a:rPr>
              <a:t>Il parcheggio disponibile è il Pertini, al quale si accede da viale Pacinotti.</a:t>
            </a:r>
            <a:endParaRPr b="0" lang="it-IT" sz="1600" strike="noStrike" u="none">
              <a:solidFill>
                <a:srgbClr val="000000"/>
              </a:solidFill>
              <a:effectLst/>
              <a:uFillTx/>
              <a:latin typeface="Arial"/>
            </a:endParaRPr>
          </a:p>
          <a:p>
            <a:pPr>
              <a:lnSpc>
                <a:spcPct val="100000"/>
              </a:lnSpc>
            </a:pPr>
            <a:endParaRPr b="0" lang="it-IT" sz="1600" strike="noStrike" u="none">
              <a:solidFill>
                <a:srgbClr val="000000"/>
              </a:solidFill>
              <a:effectLst/>
              <a:uFillTx/>
              <a:latin typeface="Arial"/>
            </a:endParaRPr>
          </a:p>
          <a:p>
            <a:pPr>
              <a:lnSpc>
                <a:spcPct val="100000"/>
              </a:lnSpc>
            </a:pPr>
            <a:r>
              <a:rPr b="0" lang="it-IT" sz="1600" strike="noStrike" u="none">
                <a:solidFill>
                  <a:srgbClr val="000000"/>
                </a:solidFill>
                <a:effectLst/>
                <a:uFillTx/>
                <a:latin typeface="Calibri"/>
                <a:ea typeface="Microsoft YaHei"/>
              </a:rPr>
              <a:t>Al termine delle operazioni di scrutinio i plichi contenenti il materiale elettorale dovranno essere riportati alla Cattedrale.  </a:t>
            </a:r>
            <a:endParaRPr b="0" lang="it-IT" sz="1600" strike="noStrike" u="none">
              <a:solidFill>
                <a:srgbClr val="000000"/>
              </a:solidFill>
              <a:effectLst/>
              <a:uFillTx/>
              <a:latin typeface="Arial"/>
            </a:endParaRPr>
          </a:p>
        </p:txBody>
      </p:sp>
      <p:sp>
        <p:nvSpPr>
          <p:cNvPr id="353" name="CustomShape 18"/>
          <p:cNvSpPr/>
          <p:nvPr/>
        </p:nvSpPr>
        <p:spPr>
          <a:xfrm>
            <a:off x="179280" y="4044240"/>
            <a:ext cx="213840" cy="280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it-IT" sz="1600" strike="noStrike" u="none">
                <a:solidFill>
                  <a:srgbClr val="000000"/>
                </a:solidFill>
                <a:effectLst/>
                <a:uFillTx/>
                <a:latin typeface="Calibri"/>
                <a:ea typeface="DejaVu Sans"/>
              </a:rPr>
              <a:t> </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3" name="CustomShape 11"/>
          <p:cNvSpPr/>
          <p:nvPr/>
        </p:nvSpPr>
        <p:spPr>
          <a:xfrm>
            <a:off x="576000" y="704880"/>
            <a:ext cx="8089200" cy="1121400"/>
          </a:xfrm>
          <a:prstGeom prst="rect">
            <a:avLst/>
          </a:prstGeom>
          <a:noFill/>
          <a:ln w="0">
            <a:noFill/>
          </a:ln>
        </p:spPr>
        <p:style>
          <a:lnRef idx="0"/>
          <a:fillRef idx="0"/>
          <a:effectRef idx="0"/>
          <a:fontRef idx="minor"/>
        </p:style>
        <p:txBody>
          <a:bodyPr lIns="0" rIns="0" tIns="45000" bIns="0" anchor="t">
            <a:noAutofit/>
          </a:bodyPr>
          <a:p>
            <a:pPr algn="ctr">
              <a:lnSpc>
                <a:spcPct val="100000"/>
              </a:lnSpc>
            </a:pPr>
            <a:r>
              <a:rPr b="0" lang="it-IT" sz="3200" strike="noStrike" u="none">
                <a:solidFill>
                  <a:srgbClr val="04617b"/>
                </a:solidFill>
                <a:effectLst/>
                <a:uFillTx/>
                <a:latin typeface="Calibri"/>
                <a:ea typeface="DejaVu Sans"/>
              </a:rPr>
              <a:t>OPERAZIONI PRELIMINARI ALLO SCRUTINIO: </a:t>
            </a: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Accertamento del numero degli elettori</a:t>
            </a: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  e dei votanti  </a:t>
            </a:r>
            <a:endParaRPr b="0" lang="it-IT" sz="3200" strike="noStrike" u="none">
              <a:solidFill>
                <a:srgbClr val="000000"/>
              </a:solidFill>
              <a:effectLst/>
              <a:uFillTx/>
              <a:latin typeface="Arial"/>
            </a:endParaRPr>
          </a:p>
        </p:txBody>
      </p:sp>
      <p:sp>
        <p:nvSpPr>
          <p:cNvPr id="414" name="CustomShape 12"/>
          <p:cNvSpPr/>
          <p:nvPr/>
        </p:nvSpPr>
        <p:spPr>
          <a:xfrm>
            <a:off x="341280" y="2160000"/>
            <a:ext cx="8208000" cy="451728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pPr>
            <a:r>
              <a:rPr b="0" lang="it-IT" sz="1600" strike="noStrike" u="none">
                <a:solidFill>
                  <a:srgbClr val="000000"/>
                </a:solidFill>
                <a:effectLst/>
                <a:uFillTx/>
                <a:latin typeface="Calibri"/>
                <a:ea typeface="DejaVu Sans"/>
              </a:rPr>
              <a:t> </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Prima di procedere allo scrutinio:</a:t>
            </a:r>
            <a:endParaRPr b="0" lang="it-IT" sz="1600" strike="noStrike" u="none">
              <a:solidFill>
                <a:srgbClr val="000000"/>
              </a:solidFill>
              <a:effectLst/>
              <a:uFillTx/>
              <a:latin typeface="Arial"/>
            </a:endParaRPr>
          </a:p>
          <a:p>
            <a:pPr algn="just">
              <a:lnSpc>
                <a:spcPct val="100000"/>
              </a:lnSpc>
              <a:spcBef>
                <a:spcPts val="320"/>
              </a:spcBef>
            </a:pPr>
            <a:r>
              <a:rPr b="0" lang="it-IT" sz="1600" strike="noStrike" u="none">
                <a:solidFill>
                  <a:srgbClr val="000000"/>
                </a:solidFill>
                <a:effectLst/>
                <a:uFillTx/>
                <a:latin typeface="Calibri"/>
                <a:ea typeface="DejaVu Sans"/>
              </a:rPr>
              <a:t>- sgomberare il tavolo del seggio in particolare verificando il corretto trattamento delle schede da parte degli scrutatori e del Segretario, evitando l’uso improprio di penne, matite;</a:t>
            </a:r>
            <a:endParaRPr b="0" lang="it-IT" sz="1600" strike="noStrike" u="none">
              <a:solidFill>
                <a:srgbClr val="000000"/>
              </a:solidFill>
              <a:effectLst/>
              <a:uFillTx/>
              <a:latin typeface="Arial"/>
            </a:endParaRPr>
          </a:p>
          <a:p>
            <a:pPr algn="just">
              <a:lnSpc>
                <a:spcPct val="100000"/>
              </a:lnSpc>
              <a:spcBef>
                <a:spcPts val="320"/>
              </a:spcBef>
            </a:pPr>
            <a:r>
              <a:rPr b="0" lang="it-IT" sz="1600" strike="noStrike" u="none">
                <a:solidFill>
                  <a:srgbClr val="000000"/>
                </a:solidFill>
                <a:effectLst/>
                <a:uFillTx/>
                <a:latin typeface="Calibri"/>
                <a:ea typeface="DejaVu Sans"/>
              </a:rPr>
              <a:t>- raccogliere e custodire le matite copiative;</a:t>
            </a:r>
            <a:endParaRPr b="0" lang="it-IT" sz="1600" strike="noStrike" u="none">
              <a:solidFill>
                <a:srgbClr val="000000"/>
              </a:solidFill>
              <a:effectLst/>
              <a:uFillTx/>
              <a:latin typeface="Arial"/>
            </a:endParaRPr>
          </a:p>
          <a:p>
            <a:pPr algn="just">
              <a:lnSpc>
                <a:spcPct val="100000"/>
              </a:lnSpc>
              <a:spcBef>
                <a:spcPts val="320"/>
              </a:spcBef>
            </a:pPr>
            <a:endParaRPr b="0" lang="it-IT" sz="1600" strike="noStrike" u="none">
              <a:solidFill>
                <a:srgbClr val="000000"/>
              </a:solidFill>
              <a:effectLst/>
              <a:uFillTx/>
              <a:latin typeface="Arial"/>
            </a:endParaRPr>
          </a:p>
          <a:p>
            <a:pPr algn="just">
              <a:lnSpc>
                <a:spcPct val="100000"/>
              </a:lnSpc>
              <a:spcBef>
                <a:spcPts val="320"/>
              </a:spcBef>
            </a:pPr>
            <a:r>
              <a:rPr b="0" lang="it-IT" sz="1600" strike="noStrike" u="none">
                <a:solidFill>
                  <a:srgbClr val="000000"/>
                </a:solidFill>
                <a:effectLst/>
                <a:uFillTx/>
                <a:latin typeface="Calibri"/>
                <a:ea typeface="DejaVu Sans"/>
              </a:rPr>
              <a:t>Il Presidente accerta il numero complessivo degli elettori che hanno votato  dandone attestazione nel verbale e controlla che tale numero corrisponda a quello desumibile dalle annota­zioni fatte nei registri. </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Il Presidente si cura di trasmettere digitalmente il numero definitivo di votanti.</a:t>
            </a:r>
            <a:endParaRPr b="0" lang="it-IT" sz="16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r>
              <a:rPr b="0" i="1" lang="it-IT" sz="1600" strike="noStrike" u="none">
                <a:solidFill>
                  <a:srgbClr val="000000"/>
                </a:solidFill>
                <a:effectLst/>
                <a:uFillTx/>
                <a:latin typeface="Calibri"/>
                <a:ea typeface="DejaVu Sans"/>
              </a:rPr>
              <a:t> </a:t>
            </a:r>
            <a:endParaRPr b="0" lang="it-IT" sz="1600" strike="noStrike" u="none">
              <a:solidFill>
                <a:srgbClr val="000000"/>
              </a:solidFill>
              <a:effectLst/>
              <a:uFillTx/>
              <a:latin typeface="Arial"/>
            </a:endParaRPr>
          </a:p>
          <a:p>
            <a:pPr marL="108000">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CustomShape 13"/>
          <p:cNvSpPr/>
          <p:nvPr/>
        </p:nvSpPr>
        <p:spPr>
          <a:xfrm>
            <a:off x="457200" y="704880"/>
            <a:ext cx="8208000" cy="816840"/>
          </a:xfrm>
          <a:prstGeom prst="rect">
            <a:avLst/>
          </a:prstGeom>
          <a:noFill/>
          <a:ln w="0">
            <a:noFill/>
          </a:ln>
        </p:spPr>
        <p:style>
          <a:lnRef idx="0"/>
          <a:fillRef idx="0"/>
          <a:effectRef idx="0"/>
          <a:fontRef idx="minor"/>
        </p:style>
        <p:txBody>
          <a:bodyPr lIns="0" rIns="0" tIns="45000" bIns="0" anchor="t">
            <a:noAutofit/>
          </a:bodyPr>
          <a:p>
            <a:pPr algn="ctr">
              <a:lnSpc>
                <a:spcPct val="100000"/>
              </a:lnSpc>
            </a:pPr>
            <a:r>
              <a:rPr b="0" lang="it-IT" sz="3200" strike="noStrike" u="none">
                <a:solidFill>
                  <a:srgbClr val="04617b"/>
                </a:solidFill>
                <a:effectLst/>
                <a:uFillTx/>
                <a:latin typeface="Calibri"/>
                <a:ea typeface="DejaVu Sans"/>
              </a:rPr>
              <a:t>OPERAZIONI PRELIMINARI ALLO SCRUTINIO: </a:t>
            </a: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Consegna Buste n. 2/REF e 3/REF </a:t>
            </a: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p:txBody>
      </p:sp>
      <p:sp>
        <p:nvSpPr>
          <p:cNvPr id="416" name="CustomShape 14"/>
          <p:cNvSpPr/>
          <p:nvPr/>
        </p:nvSpPr>
        <p:spPr>
          <a:xfrm>
            <a:off x="360000" y="1980000"/>
            <a:ext cx="8208000" cy="414288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pPr>
            <a:r>
              <a:rPr b="0" lang="it-IT" sz="1600" strike="noStrike" u="none">
                <a:solidFill>
                  <a:srgbClr val="000000"/>
                </a:solidFill>
                <a:effectLst/>
                <a:uFillTx/>
                <a:latin typeface="Calibri"/>
                <a:ea typeface="DejaVu Sans"/>
              </a:rPr>
              <a:t> </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Il Presidente deve predisporre e consegnare ad un incaricato comunale presso la sezione:</a:t>
            </a:r>
            <a:endParaRPr b="0" lang="it-IT" sz="1600" strike="noStrike" u="none">
              <a:solidFill>
                <a:srgbClr val="000000"/>
              </a:solidFill>
              <a:effectLst/>
              <a:uFillTx/>
              <a:latin typeface="Arial"/>
            </a:endParaRPr>
          </a:p>
          <a:p>
            <a:pPr algn="just">
              <a:lnSpc>
                <a:spcPct val="100000"/>
              </a:lnSpc>
              <a:spcBef>
                <a:spcPts val="320"/>
              </a:spcBef>
            </a:pPr>
            <a:r>
              <a:rPr b="0" lang="it-IT" sz="1600" strike="noStrike" u="none">
                <a:solidFill>
                  <a:srgbClr val="000000"/>
                </a:solidFill>
                <a:effectLst/>
                <a:uFillTx/>
                <a:latin typeface="Calibri"/>
                <a:ea typeface="DejaVu Sans"/>
              </a:rPr>
              <a:t>    - busta n. 2/REF contenenti le liste usate per la votazione;</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 busta n. 3/REF </a:t>
            </a:r>
            <a:r>
              <a:rPr b="0" lang="it-IT" sz="1600" strike="noStrike" u="none">
                <a:solidFill>
                  <a:srgbClr val="000000"/>
                </a:solidFill>
                <a:effectLst/>
                <a:uFillTx/>
                <a:latin typeface="Calibri"/>
                <a:ea typeface="Microsoft YaHei"/>
              </a:rPr>
              <a:t>contenente le schede avanzate </a:t>
            </a:r>
            <a:r>
              <a:rPr b="0" lang="it-IT" sz="1600" strike="noStrike" u="none">
                <a:solidFill>
                  <a:srgbClr val="000000"/>
                </a:solidFill>
                <a:effectLst/>
                <a:uFillTx/>
                <a:latin typeface="Calibri"/>
                <a:ea typeface="DejaVu Sans"/>
              </a:rPr>
              <a:t>autenticate e non autenticate. </a:t>
            </a:r>
            <a:endParaRPr b="0" lang="it-IT" sz="1600" strike="noStrike" u="none">
              <a:solidFill>
                <a:srgbClr val="000000"/>
              </a:solidFill>
              <a:effectLst/>
              <a:uFillTx/>
              <a:latin typeface="Arial"/>
            </a:endParaRPr>
          </a:p>
          <a:p>
            <a:pPr algn="just">
              <a:lnSpc>
                <a:spcPct val="100000"/>
              </a:lnSpc>
              <a:spcBef>
                <a:spcPts val="320"/>
              </a:spcBef>
            </a:pPr>
            <a:endParaRPr b="0" lang="it-IT" sz="1600" strike="noStrike" u="none">
              <a:solidFill>
                <a:srgbClr val="000000"/>
              </a:solidFill>
              <a:effectLst/>
              <a:uFillTx/>
              <a:latin typeface="Arial"/>
            </a:endParaRPr>
          </a:p>
          <a:p>
            <a:pPr algn="just">
              <a:lnSpc>
                <a:spcPct val="100000"/>
              </a:lnSpc>
              <a:spcBef>
                <a:spcPts val="320"/>
              </a:spcBef>
            </a:pPr>
            <a:r>
              <a:rPr b="0" lang="it-IT" sz="1600" strike="noStrike" u="none">
                <a:solidFill>
                  <a:srgbClr val="000000"/>
                </a:solidFill>
                <a:effectLst/>
                <a:uFillTx/>
                <a:latin typeface="Calibri"/>
                <a:ea typeface="Microsoft YaHei"/>
              </a:rPr>
              <a:t>Le altre buste devono essere riportate alla Cattedrale a cura del Presidente, al termine delle operazioni di scrutinio, dopo la chiusura del seggio.</a:t>
            </a:r>
            <a:r>
              <a:rPr b="0" lang="it-IT" sz="1600" strike="noStrike" u="none">
                <a:solidFill>
                  <a:srgbClr val="000000"/>
                </a:solidFill>
                <a:effectLst/>
                <a:uFillTx/>
                <a:latin typeface="Arial"/>
                <a:ea typeface="DejaVu Sans"/>
              </a:rPr>
              <a:t> </a:t>
            </a:r>
            <a:endParaRPr b="0" lang="it-IT" sz="1600" strike="noStrike" u="none">
              <a:solidFill>
                <a:srgbClr val="000000"/>
              </a:solidFill>
              <a:effectLst/>
              <a:uFillTx/>
              <a:latin typeface="Arial"/>
            </a:endParaRPr>
          </a:p>
          <a:p>
            <a:pPr algn="just">
              <a:lnSpc>
                <a:spcPct val="100000"/>
              </a:lnSpc>
              <a:spcBef>
                <a:spcPts val="320"/>
              </a:spcBef>
            </a:pP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gn="just">
              <a:lnSpc>
                <a:spcPct val="100000"/>
              </a:lnSpc>
              <a:spcBef>
                <a:spcPts val="320"/>
              </a:spcBef>
            </a:pPr>
            <a:endParaRPr b="0" lang="it-IT" sz="1600" strike="noStrike" u="none">
              <a:solidFill>
                <a:srgbClr val="000000"/>
              </a:solidFill>
              <a:effectLst/>
              <a:uFillTx/>
              <a:latin typeface="Arial"/>
            </a:endParaRPr>
          </a:p>
          <a:p>
            <a:pPr algn="just">
              <a:lnSpc>
                <a:spcPct val="100000"/>
              </a:lnSpc>
              <a:spcBef>
                <a:spcPts val="320"/>
              </a:spcBef>
            </a:pPr>
            <a:endParaRPr b="0" lang="it-IT" sz="16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7" name="CustomShape 28"/>
          <p:cNvSpPr/>
          <p:nvPr/>
        </p:nvSpPr>
        <p:spPr>
          <a:xfrm>
            <a:off x="457200" y="540000"/>
            <a:ext cx="8214120" cy="89244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COME SI VOTA</a:t>
            </a:r>
            <a:endParaRPr b="0" lang="it-IT" sz="3200" strike="noStrike" u="none">
              <a:solidFill>
                <a:srgbClr val="000000"/>
              </a:solidFill>
              <a:effectLst/>
              <a:uFillTx/>
              <a:latin typeface="Arial"/>
            </a:endParaRPr>
          </a:p>
        </p:txBody>
      </p:sp>
      <p:sp>
        <p:nvSpPr>
          <p:cNvPr id="418" name="CustomShape 29"/>
          <p:cNvSpPr/>
          <p:nvPr/>
        </p:nvSpPr>
        <p:spPr>
          <a:xfrm>
            <a:off x="457200" y="1593000"/>
            <a:ext cx="8214120" cy="431208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2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Sulla scheda compaiono due opzioni:</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Sì, per confermare la legge</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No, per respingerla.</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L’elettore esprime il proprio voto tracciando un segno su una sola delle due risposte.</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Votando “Sì” si conferma la legge approvata dal Parlamento.</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Votando “No” la legge viene respinta.</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9" name="CustomShape 7"/>
          <p:cNvSpPr/>
          <p:nvPr/>
        </p:nvSpPr>
        <p:spPr>
          <a:xfrm>
            <a:off x="457200" y="540000"/>
            <a:ext cx="8214120" cy="89244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SCHEDE NULLE</a:t>
            </a:r>
            <a:endParaRPr b="0" lang="it-IT" sz="3200" strike="noStrike" u="none">
              <a:solidFill>
                <a:srgbClr val="000000"/>
              </a:solidFill>
              <a:effectLst/>
              <a:uFillTx/>
              <a:latin typeface="Arial"/>
            </a:endParaRPr>
          </a:p>
        </p:txBody>
      </p:sp>
      <p:sp>
        <p:nvSpPr>
          <p:cNvPr id="420" name="CustomShape 8"/>
          <p:cNvSpPr/>
          <p:nvPr/>
        </p:nvSpPr>
        <p:spPr>
          <a:xfrm>
            <a:off x="417960" y="1443240"/>
            <a:ext cx="8214120" cy="449748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pPr>
            <a:r>
              <a:rPr b="0" lang="it-IT" sz="1600" strike="noStrike" u="none">
                <a:solidFill>
                  <a:srgbClr val="000000"/>
                </a:solidFill>
                <a:effectLst/>
                <a:uFillTx/>
                <a:latin typeface="Calibri"/>
                <a:ea typeface="DejaVu Sans"/>
              </a:rPr>
              <a:t>Nel corso dello scrutinio, possono verificarsi i seguenti casi di nullità della scheda:</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a) quando la scheda – tanto nell’ipotesi che sia stata votata in maniera da non lasciare dubbi circa l’intenzione dell’elettore di preferire una determinata risposta, quanto nell’ipotesi che non contenga alcuna espressione di voto - presenta però scritture o segni tali da far ritenere in modo inoppugnabile che l’elettore abbia voluto far riconoscere il proprio voto;</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b) quando la scheda – tanto nell’ipotesi che sia stata votata in maniera da non lasciare dubbi circa l’intenzione dell’elettore di preferire una determinata risposta, quanto nell’ipotesi che non contenga alcuna espressione di voto – non è però conforme al modello previsto dalla legge, oppure non porta il bollo della sezione o la firma dello scrutatore;</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c) quando la volontà dell’elettore si è manifestata in modo non univoco e non c’è possibilità di identificare la risposta prescelta. Ciò può accadere, ad esempio, se l’elettore ha tracciato un segno su entrambe le risposte.</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Le schede dichiarate nulle </a:t>
            </a:r>
            <a:r>
              <a:rPr b="0" lang="it-IT" sz="1600" strike="noStrike" u="sng">
                <a:solidFill>
                  <a:srgbClr val="000000"/>
                </a:solidFill>
                <a:effectLst/>
                <a:uFillTx/>
                <a:latin typeface="Calibri"/>
                <a:ea typeface="DejaVu Sans"/>
              </a:rPr>
              <a:t>devono essere immediatamente “vidimate”, cioè firmate o siglate, dal presidente e da almeno due scrutatori</a:t>
            </a:r>
            <a:r>
              <a:rPr b="0" lang="it-IT" sz="1600" strike="noStrike" u="none">
                <a:solidFill>
                  <a:srgbClr val="000000"/>
                </a:solidFill>
                <a:effectLst/>
                <a:uFillTx/>
                <a:latin typeface="Calibri"/>
                <a:ea typeface="DejaVu Sans"/>
              </a:rPr>
              <a:t>. Si suggerisce che tali firme o sigle vengano apposte sulla parte esterna della scheda.</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Nel verbale del seggio il presidente deve far prendere nota del numero delle schede dichiarate nulle e nei due esemplari della tabella di scrutinio, negli appositi riquadri, il segretario e lo scrutatore devono registrare il numero delle schede dichiarate nulle.</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Le schede dichiarate nulle, man mano accantonate e raccolte in distinte fascette, al termine dello scrutinio devono essere inserite nella Busta n. 5/C/REF e allegate al verbale.</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1" name="CustomShape 7"/>
          <p:cNvSpPr/>
          <p:nvPr/>
        </p:nvSpPr>
        <p:spPr>
          <a:xfrm>
            <a:off x="457200" y="540000"/>
            <a:ext cx="8214120" cy="62460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SCHEDE BIANCHE</a:t>
            </a:r>
            <a:endParaRPr b="0" lang="it-IT" sz="3200" strike="noStrike" u="none">
              <a:solidFill>
                <a:srgbClr val="000000"/>
              </a:solidFill>
              <a:effectLst/>
              <a:uFillTx/>
              <a:latin typeface="Arial"/>
            </a:endParaRPr>
          </a:p>
        </p:txBody>
      </p:sp>
      <p:sp>
        <p:nvSpPr>
          <p:cNvPr id="422" name="CustomShape 8"/>
          <p:cNvSpPr/>
          <p:nvPr/>
        </p:nvSpPr>
        <p:spPr>
          <a:xfrm>
            <a:off x="417960" y="1231200"/>
            <a:ext cx="8214120" cy="519336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pP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Quando una scheda non contiene alcuna espressione di voto né segni o tracce di scrittura (c.d. scheda bianca),</a:t>
            </a:r>
            <a:r>
              <a:rPr b="0" lang="it-IT" sz="1600" strike="noStrike" u="sng">
                <a:solidFill>
                  <a:srgbClr val="000000"/>
                </a:solidFill>
                <a:effectLst/>
                <a:uFillTx/>
                <a:latin typeface="Calibri"/>
                <a:ea typeface="DejaVu Sans"/>
              </a:rPr>
              <a:t> il presidente deve subito apporre il bollo della sezione “sul retro” della scheda stessa</a:t>
            </a:r>
            <a:r>
              <a:rPr b="0" lang="it-IT" sz="1600" strike="noStrike" u="none">
                <a:solidFill>
                  <a:srgbClr val="000000"/>
                </a:solidFill>
                <a:effectLst/>
                <a:uFillTx/>
                <a:latin typeface="Calibri"/>
                <a:ea typeface="DejaVu Sans"/>
              </a:rPr>
              <a:t>. </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Le schede bianche</a:t>
            </a:r>
            <a:r>
              <a:rPr b="0" lang="it-IT" sz="1600" strike="noStrike" u="sng">
                <a:solidFill>
                  <a:srgbClr val="000000"/>
                </a:solidFill>
                <a:effectLst/>
                <a:uFillTx/>
                <a:latin typeface="Calibri"/>
                <a:ea typeface="DejaVu Sans"/>
              </a:rPr>
              <a:t> devono essere altresì “vidimate”, cioè firmate o siglate</a:t>
            </a:r>
            <a:r>
              <a:rPr b="0" lang="it-IT" sz="1600" strike="noStrike" u="none">
                <a:solidFill>
                  <a:srgbClr val="000000"/>
                </a:solidFill>
                <a:effectLst/>
                <a:uFillTx/>
                <a:latin typeface="Calibri"/>
                <a:ea typeface="DejaVu Sans"/>
              </a:rPr>
              <a:t>, </a:t>
            </a:r>
            <a:r>
              <a:rPr b="0" lang="it-IT" sz="1600" strike="noStrike" u="sng">
                <a:solidFill>
                  <a:srgbClr val="000000"/>
                </a:solidFill>
                <a:effectLst/>
                <a:uFillTx/>
                <a:latin typeface="Calibri"/>
                <a:ea typeface="DejaVu Sans"/>
              </a:rPr>
              <a:t>dal presidente e da almeno due scrutatori</a:t>
            </a:r>
            <a:r>
              <a:rPr b="0" lang="it-IT" sz="1600" strike="noStrike" u="none">
                <a:solidFill>
                  <a:srgbClr val="000000"/>
                </a:solidFill>
                <a:effectLst/>
                <a:uFillTx/>
                <a:latin typeface="Calibri"/>
                <a:ea typeface="DejaVu Sans"/>
              </a:rPr>
              <a:t>. Si suggerisce che anche tali firme o sigle vengano apposte sia sulla parte esterna che sulla parte interna della scheda.</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Nel verbale del seggio il presidente deve far prendere nota del numero delle schede bianche e nei due esemplari della tabella di scrutinio, negli appositi riquadri, il segretario e lo scrutatore devono registrare il numero delle schede bianche.</a:t>
            </a:r>
            <a:endParaRPr b="0" lang="it-IT" sz="1600" strike="noStrike" u="none">
              <a:solidFill>
                <a:srgbClr val="000000"/>
              </a:solidFill>
              <a:effectLst/>
              <a:uFillTx/>
              <a:latin typeface="Arial"/>
            </a:endParaRPr>
          </a:p>
          <a:p>
            <a:pPr algn="just">
              <a:lnSpc>
                <a:spcPct val="100000"/>
              </a:lnSpc>
            </a:pPr>
            <a:r>
              <a:rPr b="0" lang="it-IT" sz="1600" strike="noStrike" u="none">
                <a:solidFill>
                  <a:srgbClr val="000000"/>
                </a:solidFill>
                <a:effectLst/>
                <a:uFillTx/>
                <a:latin typeface="Calibri"/>
                <a:ea typeface="DejaVu Sans"/>
              </a:rPr>
              <a:t>Le schede bianche, man mano accantonate e raccolte in distinte fascette, al termine dello scrutinio devono essere inserite nella Busta n. 5/C/REF e allegate al verbale.</a:t>
            </a: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6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4" name="CustomShape 21"/>
          <p:cNvSpPr/>
          <p:nvPr/>
        </p:nvSpPr>
        <p:spPr>
          <a:xfrm>
            <a:off x="457200" y="540000"/>
            <a:ext cx="8208000" cy="88632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MATERIALE CONSEGNATO </a:t>
            </a:r>
            <a:endParaRPr b="0" lang="it-IT" sz="3200" strike="noStrike" u="none">
              <a:solidFill>
                <a:srgbClr val="000000"/>
              </a:solidFill>
              <a:effectLst/>
              <a:uFillTx/>
              <a:latin typeface="Arial"/>
            </a:endParaRPr>
          </a:p>
        </p:txBody>
      </p:sp>
      <p:sp>
        <p:nvSpPr>
          <p:cNvPr id="355" name="CustomShape 22"/>
          <p:cNvSpPr/>
          <p:nvPr/>
        </p:nvSpPr>
        <p:spPr>
          <a:xfrm>
            <a:off x="360000" y="1260000"/>
            <a:ext cx="8305200" cy="4638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Il materiale consegnato comprende, tra l’altro:</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 liste sezionali (attenzione</a:t>
            </a:r>
            <a:r>
              <a:rPr b="1" lang="it-IT" sz="1600" strike="noStrike" u="none">
                <a:solidFill>
                  <a:srgbClr val="000000"/>
                </a:solidFill>
                <a:effectLst/>
                <a:uFillTx/>
                <a:latin typeface="Calibri"/>
                <a:ea typeface="DejaVu Sans"/>
              </a:rPr>
              <a:t> NON ESISTE PIÙ LA DIVISIONE IN LISTA MASCHILE E FEMMINILE, LA LISTA SEZIONALE è UNICA</a:t>
            </a:r>
            <a:r>
              <a:rPr b="0" lang="it-IT" sz="1600" strike="noStrike" u="none">
                <a:solidFill>
                  <a:srgbClr val="000000"/>
                </a:solidFill>
                <a:effectLst/>
                <a:uFillTx/>
                <a:latin typeface="Calibri"/>
                <a:ea typeface="DejaVu Sans"/>
              </a:rPr>
              <a:t> anche se suddivisa in due parti: la prima con gli elettori il cui cognome inizia con la lettera tra A e L; la seconda parte con gli elettori il cui cognome inizia con la lettera compresa tra M e Z). </a:t>
            </a:r>
            <a:r>
              <a:rPr b="0" lang="it-IT" sz="1600" strike="noStrike" u="sng">
                <a:solidFill>
                  <a:srgbClr val="000000"/>
                </a:solidFill>
                <a:effectLst/>
                <a:uFillTx/>
                <a:latin typeface="Calibri"/>
                <a:ea typeface="DejaVu Sans"/>
              </a:rPr>
              <a:t>Solo alla fine della seconda parte della lista sezionale, quella con gli elettori il cui cognome inizia con una lettera compresa tra M e Z, sarà apposta la consueta formula di chiusura  con l’indicazione del numero totale degli elettori (dalla A alla Z).</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 l’estratto sezionale (in questo caso UNICO) da appendere nei seggi dovrà essere riportato alla Cattedrale il lunedì pomeriggio, al termine delle operazioni, in considerazione dell’eventualità ballottaggio.</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 i registri per l’annotazione dei numeri di tessera elettorale dei votanti (attenzione NON ESISTE PIÙ LA DIVISIONE IN REGISTRO MASCHILE E FEMMINILE, ci saranno due registri: uno con gli elettori il cui cognome inizia con la lettera tra A e L; l’altro con gli elettori il cui cognome inizia con la lettera compresa tra M e Z). </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 </a:t>
            </a: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6" name="CustomShape 23"/>
          <p:cNvSpPr/>
          <p:nvPr/>
        </p:nvSpPr>
        <p:spPr>
          <a:xfrm>
            <a:off x="575640" y="363960"/>
            <a:ext cx="8208000" cy="88632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MATERIALE CONSEGNATO </a:t>
            </a:r>
            <a:endParaRPr b="0" lang="it-IT" sz="3200" strike="noStrike" u="none">
              <a:solidFill>
                <a:srgbClr val="000000"/>
              </a:solidFill>
              <a:effectLst/>
              <a:uFillTx/>
              <a:latin typeface="Arial"/>
            </a:endParaRPr>
          </a:p>
        </p:txBody>
      </p:sp>
      <p:sp>
        <p:nvSpPr>
          <p:cNvPr id="357" name="Rettangolo 1"/>
          <p:cNvSpPr/>
          <p:nvPr/>
        </p:nvSpPr>
        <p:spPr>
          <a:xfrm>
            <a:off x="586800" y="1304640"/>
            <a:ext cx="7525440" cy="5770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it-IT" sz="1600" strike="noStrike" u="none">
                <a:solidFill>
                  <a:schemeClr val="dk1"/>
                </a:solidFill>
                <a:effectLst/>
                <a:uFillTx/>
                <a:latin typeface="Arial"/>
                <a:ea typeface="DejaVu Sans"/>
              </a:rPr>
              <a:t>ESEMPIO PRIMA PAGINA DI LISTA SEZIONALE SUDDIVISA IN DUE PARTI</a:t>
            </a:r>
            <a:r>
              <a:rPr b="0" lang="it-IT" sz="1600" strike="noStrike" u="none">
                <a:solidFill>
                  <a:schemeClr val="dk1"/>
                </a:solidFill>
                <a:effectLst/>
                <a:uFillTx/>
                <a:latin typeface="Arial"/>
                <a:ea typeface="DejaVu Sans"/>
              </a:rPr>
              <a:t>:</a:t>
            </a:r>
            <a:endParaRPr b="0" lang="it-IT" sz="1600" strike="noStrike" u="none">
              <a:solidFill>
                <a:srgbClr val="000000"/>
              </a:solidFill>
              <a:effectLst/>
              <a:uFillTx/>
              <a:latin typeface="Arial"/>
            </a:endParaRPr>
          </a:p>
          <a:p>
            <a:pPr>
              <a:lnSpc>
                <a:spcPct val="100000"/>
              </a:lnSpc>
            </a:pPr>
            <a:r>
              <a:rPr b="0" lang="it-IT" sz="1600" strike="noStrike" u="none">
                <a:solidFill>
                  <a:schemeClr val="dk1"/>
                </a:solidFill>
                <a:effectLst/>
                <a:uFillTx/>
                <a:latin typeface="Arial"/>
                <a:ea typeface="DejaVu Sans"/>
              </a:rPr>
              <a:t>La prima con gli elettori il cui cognome inizia con la lettera tra A e L; </a:t>
            </a:r>
            <a:endParaRPr b="0" lang="it-IT" sz="1600" strike="noStrike" u="none">
              <a:solidFill>
                <a:srgbClr val="000000"/>
              </a:solidFill>
              <a:effectLst/>
              <a:uFillTx/>
              <a:latin typeface="Arial"/>
            </a:endParaRPr>
          </a:p>
        </p:txBody>
      </p:sp>
      <p:pic>
        <p:nvPicPr>
          <p:cNvPr id="358" name="Immagine 1" descr=""/>
          <p:cNvPicPr/>
          <p:nvPr/>
        </p:nvPicPr>
        <p:blipFill>
          <a:blip r:embed="rId1"/>
          <a:stretch/>
        </p:blipFill>
        <p:spPr>
          <a:xfrm>
            <a:off x="2329560" y="1889280"/>
            <a:ext cx="3308760" cy="2217600"/>
          </a:xfrm>
          <a:prstGeom prst="rect">
            <a:avLst/>
          </a:prstGeom>
          <a:noFill/>
          <a:ln w="0">
            <a:noFill/>
          </a:ln>
        </p:spPr>
      </p:pic>
      <p:sp>
        <p:nvSpPr>
          <p:cNvPr id="359" name="Rettangolo 2"/>
          <p:cNvSpPr/>
          <p:nvPr/>
        </p:nvSpPr>
        <p:spPr>
          <a:xfrm>
            <a:off x="334800" y="4110840"/>
            <a:ext cx="845424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it-IT" sz="1800" strike="noStrike" u="none">
                <a:solidFill>
                  <a:schemeClr val="dk1"/>
                </a:solidFill>
                <a:effectLst/>
                <a:uFillTx/>
                <a:latin typeface="Arial"/>
                <a:ea typeface="DejaVu Sans"/>
              </a:rPr>
              <a:t>La seconda con gli elettori il cui cognome inizia con la lettera compresa tra M e Z</a:t>
            </a:r>
            <a:endParaRPr b="0" lang="it-IT" sz="1800" strike="noStrike" u="none">
              <a:solidFill>
                <a:srgbClr val="000000"/>
              </a:solidFill>
              <a:effectLst/>
              <a:uFillTx/>
              <a:latin typeface="Arial"/>
            </a:endParaRPr>
          </a:p>
        </p:txBody>
      </p:sp>
      <p:pic>
        <p:nvPicPr>
          <p:cNvPr id="360" name="Immagine 2" descr=""/>
          <p:cNvPicPr/>
          <p:nvPr/>
        </p:nvPicPr>
        <p:blipFill>
          <a:blip r:embed="rId2"/>
          <a:stretch/>
        </p:blipFill>
        <p:spPr>
          <a:xfrm>
            <a:off x="2329560" y="4478040"/>
            <a:ext cx="3200040" cy="235548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1" name="CustomShape 24"/>
          <p:cNvSpPr/>
          <p:nvPr/>
        </p:nvSpPr>
        <p:spPr>
          <a:xfrm>
            <a:off x="457200" y="540000"/>
            <a:ext cx="8208000" cy="88632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BOLLO, MATITE COPIATIVE E URNA</a:t>
            </a:r>
            <a:endParaRPr b="0" lang="it-IT" sz="3200" strike="noStrike" u="none">
              <a:solidFill>
                <a:srgbClr val="000000"/>
              </a:solidFill>
              <a:effectLst/>
              <a:uFillTx/>
              <a:latin typeface="Arial"/>
            </a:endParaRPr>
          </a:p>
        </p:txBody>
      </p:sp>
      <p:sp>
        <p:nvSpPr>
          <p:cNvPr id="362" name="CustomShape 25"/>
          <p:cNvSpPr/>
          <p:nvPr/>
        </p:nvSpPr>
        <p:spPr>
          <a:xfrm>
            <a:off x="360000" y="1260000"/>
            <a:ext cx="8305200" cy="4638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Il materiale comprende, anche:</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 il bollo della sezione, precisando che le sezioni elettorali nel cui ambito sono costituiti seggi speciali o “volanti” (per la raccolta del voto presso luoghi di cura o detenzione o presso il domicilio degli elettori) avranno  un bollo di sezione in più per ogni seggio speciale o “volante”. </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 una mazzetta di matite copiative per l’espressione del voto da parte degli elettori. I componenti dell’ufficio di sezione </a:t>
            </a:r>
            <a:r>
              <a:rPr b="0" lang="it-IT" sz="1600" strike="noStrike" u="sng">
                <a:solidFill>
                  <a:srgbClr val="000000"/>
                </a:solidFill>
                <a:effectLst/>
                <a:uFillTx/>
                <a:latin typeface="Calibri"/>
                <a:ea typeface="DejaVu Sans"/>
              </a:rPr>
              <a:t>devono prestare massima attenzione</a:t>
            </a:r>
            <a:r>
              <a:rPr b="0" lang="it-IT" sz="1600" strike="noStrike" u="none">
                <a:solidFill>
                  <a:srgbClr val="000000"/>
                </a:solidFill>
                <a:effectLst/>
                <a:uFillTx/>
                <a:latin typeface="Calibri"/>
                <a:ea typeface="DejaVu Sans"/>
              </a:rPr>
              <a:t> a non confondere tali matite copiative (recanti la dicitura “Ministero dell’interno – Servizio elettorale”) con quelle contenute all’interno del pacco di cancelleria.</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SI CHIEDE DI FARE PARTICOLARE </a:t>
            </a:r>
            <a:r>
              <a:rPr b="0" lang="it-IT" sz="1600" strike="noStrike" u="sng">
                <a:solidFill>
                  <a:srgbClr val="000000"/>
                </a:solidFill>
                <a:effectLst/>
                <a:uFillTx/>
                <a:latin typeface="Calibri"/>
                <a:ea typeface="DejaVu Sans"/>
              </a:rPr>
              <a:t>ATTENZIONE ALLA CONSERVAZIONE DI BOLLO E MATITE COPIATIVE</a:t>
            </a:r>
            <a:r>
              <a:rPr b="0" lang="it-IT" sz="1600" strike="noStrike" u="none">
                <a:solidFill>
                  <a:srgbClr val="000000"/>
                </a:solidFill>
                <a:effectLst/>
                <a:uFillTx/>
                <a:latin typeface="Calibri"/>
                <a:ea typeface="DejaVu Sans"/>
              </a:rPr>
              <a:t>.</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Presso ogni seggio vengono anche consegnate e sistemate le urne di cartone di colore chiaro, corredate di un rotolo di carta adesiva occorrente per la sigillatura delle stesse e delle istruzioni per il loro montaggio. Su due dei quattro lati esterni verticali di ciascuna urna, dovranno essere apposte le etichette appositamente predisposte per la consultazione regionale.</a:t>
            </a:r>
            <a:endParaRPr b="0" lang="it-IT" sz="1600" strike="noStrike" u="none">
              <a:solidFill>
                <a:srgbClr val="000000"/>
              </a:solidFill>
              <a:effectLst/>
              <a:uFillTx/>
              <a:latin typeface="Arial"/>
            </a:endParaRPr>
          </a:p>
          <a:p>
            <a:pPr algn="just">
              <a:lnSpc>
                <a:spcPct val="100000"/>
              </a:lnSpc>
              <a:spcBef>
                <a:spcPts val="638"/>
              </a:spcBef>
              <a:spcAft>
                <a:spcPts val="1417"/>
              </a:spcAft>
            </a:pPr>
            <a:r>
              <a:rPr b="0" lang="it-IT" sz="1600" strike="noStrike" u="none">
                <a:solidFill>
                  <a:srgbClr val="000000"/>
                </a:solidFill>
                <a:effectLst/>
                <a:uFillTx/>
                <a:latin typeface="Calibri"/>
                <a:ea typeface="DejaVu Sans"/>
              </a:rPr>
              <a:t>AL TERMINE DELLE OPERAZIONI ELETTORALI L’URNA </a:t>
            </a:r>
            <a:r>
              <a:rPr b="0" lang="it-IT" sz="1600" strike="noStrike" u="sng">
                <a:solidFill>
                  <a:srgbClr val="000000"/>
                </a:solidFill>
                <a:effectLst/>
                <a:uFillTx/>
                <a:latin typeface="Calibri"/>
                <a:ea typeface="DejaVu Sans"/>
              </a:rPr>
              <a:t>DOVRÀ ESSERE LASCIATA PRESSO IL SEGGIO</a:t>
            </a:r>
            <a:r>
              <a:rPr b="0" lang="it-IT" sz="1600" strike="noStrike" u="none">
                <a:solidFill>
                  <a:srgbClr val="000000"/>
                </a:solidFill>
                <a:effectLst/>
                <a:uFillTx/>
                <a:latin typeface="Calibri"/>
                <a:ea typeface="DejaVu Sans"/>
              </a:rPr>
              <a:t>.</a:t>
            </a: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spcBef>
                <a:spcPts val="638"/>
              </a:spcBef>
              <a:spcAft>
                <a:spcPts val="1417"/>
              </a:spcAft>
            </a:pPr>
            <a:endParaRPr b="0" lang="it-IT" sz="16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a:p>
            <a:pPr algn="just">
              <a:lnSpc>
                <a:spcPct val="100000"/>
              </a:lnSpc>
            </a:pPr>
            <a:endParaRPr b="0" lang="it-IT"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3" name="CustomShape 26"/>
          <p:cNvSpPr/>
          <p:nvPr/>
        </p:nvSpPr>
        <p:spPr>
          <a:xfrm>
            <a:off x="457200" y="900000"/>
            <a:ext cx="8208000" cy="1245240"/>
          </a:xfrm>
          <a:prstGeom prst="rect">
            <a:avLst/>
          </a:prstGeom>
          <a:noFill/>
          <a:ln w="0">
            <a:noFill/>
          </a:ln>
        </p:spPr>
        <p:style>
          <a:lnRef idx="0"/>
          <a:fillRef idx="0"/>
          <a:effectRef idx="0"/>
          <a:fontRef idx="minor"/>
        </p:style>
        <p:txBody>
          <a:bodyPr lIns="0" rIns="0" tIns="45000" bIns="0" anchor="b">
            <a:noAutofit/>
          </a:bodyPr>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COSTITUZIONE DEL SEGGIO</a:t>
            </a:r>
            <a:endParaRPr b="0" lang="it-IT" sz="3200" strike="noStrike" u="none">
              <a:solidFill>
                <a:srgbClr val="000000"/>
              </a:solidFill>
              <a:effectLst/>
              <a:uFillTx/>
              <a:latin typeface="Arial"/>
            </a:endParaRPr>
          </a:p>
          <a:p>
            <a:pPr algn="ctr">
              <a:lnSpc>
                <a:spcPct val="100000"/>
              </a:lnSpc>
            </a:pPr>
            <a:r>
              <a:rPr b="0" lang="it-IT" sz="3200" strike="noStrike" u="none">
                <a:solidFill>
                  <a:srgbClr val="04617b"/>
                </a:solidFill>
                <a:effectLst/>
                <a:uFillTx/>
                <a:latin typeface="Calibri"/>
                <a:ea typeface="DejaVu Sans"/>
              </a:rPr>
              <a:t>SABATO ORE 16.00:</a:t>
            </a:r>
            <a:br>
              <a:rPr sz="3200"/>
            </a:br>
            <a:endParaRPr b="0" lang="it-IT" sz="3200" strike="noStrike" u="none">
              <a:solidFill>
                <a:srgbClr val="000000"/>
              </a:solidFill>
              <a:effectLst/>
              <a:uFillTx/>
              <a:latin typeface="Arial"/>
            </a:endParaRPr>
          </a:p>
        </p:txBody>
      </p:sp>
      <p:sp>
        <p:nvSpPr>
          <p:cNvPr id="364" name="CustomShape 27"/>
          <p:cNvSpPr/>
          <p:nvPr/>
        </p:nvSpPr>
        <p:spPr>
          <a:xfrm>
            <a:off x="457200" y="1935000"/>
            <a:ext cx="8208000" cy="449640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pPr>
            <a:r>
              <a:rPr b="0" lang="it-IT" sz="1600" strike="noStrike" u="none">
                <a:solidFill>
                  <a:srgbClr val="000000"/>
                </a:solidFill>
                <a:effectLst/>
                <a:uFillTx/>
                <a:latin typeface="Calibri"/>
                <a:ea typeface="DejaVu Sans"/>
              </a:rPr>
              <a:t>- Verifica del materiale elettorale;</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Ricognizione dell’arredamento della sala;</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Costituzione dell’Ufficio (con sostituzione degli scrutatori eventualmente assenti);</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Nomina del Vicepresidente;</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Ammissione dei rappresentanti di lista;</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Autenticazione delle schede:</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a:t>
            </a:r>
            <a:r>
              <a:rPr b="0" lang="it-IT" sz="1600" strike="noStrike" u="none">
                <a:solidFill>
                  <a:srgbClr val="000000"/>
                </a:solidFill>
                <a:effectLst/>
                <a:uFillTx/>
                <a:latin typeface="Calibri"/>
                <a:ea typeface="DejaVu Sans"/>
              </a:rPr>
              <a:t>- Attenzione al numero degli elettori e del corrispondente numero di schede da </a:t>
            </a:r>
            <a:r>
              <a:rPr b="0" lang="it-IT" sz="1600" strike="noStrike" u="none">
                <a:solidFill>
                  <a:srgbClr val="000000"/>
                </a:solidFill>
                <a:effectLst/>
                <a:uFillTx/>
                <a:latin typeface="Calibri"/>
                <a:ea typeface="DejaVu Sans"/>
              </a:rPr>
              <a:t>	</a:t>
            </a:r>
            <a:r>
              <a:rPr b="0" lang="it-IT" sz="1600" strike="noStrike" u="none">
                <a:solidFill>
                  <a:srgbClr val="000000"/>
                </a:solidFill>
                <a:effectLst/>
                <a:uFillTx/>
                <a:latin typeface="Calibri"/>
                <a:ea typeface="DejaVu Sans"/>
              </a:rPr>
              <a:t>   autenticare;  </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a:t>
            </a:r>
            <a:r>
              <a:rPr b="0" lang="it-IT" sz="1600" strike="noStrike" u="none">
                <a:solidFill>
                  <a:srgbClr val="000000"/>
                </a:solidFill>
                <a:effectLst/>
                <a:uFillTx/>
                <a:latin typeface="Calibri"/>
                <a:ea typeface="DejaVu Sans"/>
              </a:rPr>
              <a:t>- ripartizione delle schede tra gli scrutatori per la firma;</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a:t>
            </a:r>
            <a:r>
              <a:rPr b="0" lang="it-IT" sz="1600" strike="noStrike" u="none">
                <a:solidFill>
                  <a:srgbClr val="000000"/>
                </a:solidFill>
                <a:effectLst/>
                <a:uFillTx/>
                <a:latin typeface="Calibri"/>
                <a:ea typeface="DejaVu Sans"/>
              </a:rPr>
              <a:t>- apposizione del timbro sulle schede;</a:t>
            </a:r>
            <a:endParaRPr b="0" lang="it-IT" sz="1600" strike="noStrike" u="none">
              <a:solidFill>
                <a:srgbClr val="000000"/>
              </a:solidFill>
              <a:effectLst/>
              <a:uFillTx/>
              <a:latin typeface="Arial"/>
            </a:endParaRPr>
          </a:p>
          <a:p>
            <a:pPr>
              <a:lnSpc>
                <a:spcPct val="100000"/>
              </a:lnSpc>
              <a:spcBef>
                <a:spcPts val="320"/>
              </a:spcBef>
            </a:pPr>
            <a:r>
              <a:rPr b="0" lang="it-IT" sz="1600" strike="noStrike" u="none">
                <a:solidFill>
                  <a:srgbClr val="000000"/>
                </a:solidFill>
                <a:effectLst/>
                <a:uFillTx/>
                <a:latin typeface="Calibri"/>
                <a:ea typeface="DejaVu Sans"/>
              </a:rPr>
              <a:t>	</a:t>
            </a:r>
            <a:r>
              <a:rPr b="0" lang="it-IT" sz="1600" strike="noStrike" u="none">
                <a:solidFill>
                  <a:srgbClr val="000000"/>
                </a:solidFill>
                <a:effectLst/>
                <a:uFillTx/>
                <a:latin typeface="Calibri"/>
                <a:ea typeface="DejaVu Sans"/>
              </a:rPr>
              <a:t>- controllo successivo del numero delle schede autenticate. </a:t>
            </a: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a:p>
            <a:pPr algn="just">
              <a:lnSpc>
                <a:spcPct val="100000"/>
              </a:lnSpc>
              <a:spcBef>
                <a:spcPts val="320"/>
              </a:spcBef>
            </a:pPr>
            <a:r>
              <a:rPr b="0" lang="it-IT" sz="1600" strike="noStrike" u="none">
                <a:solidFill>
                  <a:srgbClr val="000000"/>
                </a:solidFill>
                <a:effectLst/>
                <a:uFillTx/>
                <a:latin typeface="Calibri"/>
                <a:ea typeface="DejaVu Sans"/>
              </a:rPr>
              <a:t>(</a:t>
            </a:r>
            <a:r>
              <a:rPr b="0" i="1" lang="it-IT" sz="1500" strike="noStrike" u="none">
                <a:solidFill>
                  <a:srgbClr val="000000"/>
                </a:solidFill>
                <a:effectLst/>
                <a:uFillTx/>
                <a:latin typeface="Calibri"/>
                <a:ea typeface="DejaVu Sans"/>
              </a:rPr>
              <a:t>Si raccomanda nella giornata di sabato di provvedere a compilare e inviare tramite tablet i dati relativi a tutti i componenti del seggio per poter provvedere celermente al pagamento dei compensi spettanti</a:t>
            </a:r>
            <a:r>
              <a:rPr b="0" lang="it-IT" sz="1600" strike="noStrike" u="none">
                <a:solidFill>
                  <a:srgbClr val="000000"/>
                </a:solidFill>
                <a:effectLst/>
                <a:uFillTx/>
                <a:latin typeface="Calibri"/>
                <a:ea typeface="DejaVu Sans"/>
              </a:rPr>
              <a:t>)</a:t>
            </a:r>
            <a:endParaRPr b="0" lang="it-IT" sz="1600" strike="noStrike" u="none">
              <a:solidFill>
                <a:srgbClr val="000000"/>
              </a:solidFill>
              <a:effectLst/>
              <a:uFillTx/>
              <a:latin typeface="Arial"/>
            </a:endParaRPr>
          </a:p>
          <a:p>
            <a:pPr>
              <a:lnSpc>
                <a:spcPct val="100000"/>
              </a:lnSpc>
              <a:spcBef>
                <a:spcPts val="320"/>
              </a:spcBef>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5" name="CustomShape 1"/>
          <p:cNvSpPr/>
          <p:nvPr/>
        </p:nvSpPr>
        <p:spPr>
          <a:xfrm>
            <a:off x="0" y="1600200"/>
            <a:ext cx="8214120" cy="4510440"/>
          </a:xfrm>
          <a:prstGeom prst="rect">
            <a:avLst/>
          </a:prstGeom>
          <a:noFill/>
          <a:ln w="0">
            <a:noFill/>
          </a:ln>
        </p:spPr>
        <p:style>
          <a:lnRef idx="0"/>
          <a:fillRef idx="0"/>
          <a:effectRef idx="0"/>
          <a:fontRef idx="minor"/>
        </p:style>
        <p:txBody>
          <a:bodyPr lIns="90000" rIns="90000" tIns="45000" bIns="45000" anchor="t">
            <a:noAutofit/>
          </a:bodyPr>
          <a:p>
            <a:pPr marL="108000" algn="ctr">
              <a:lnSpc>
                <a:spcPct val="100000"/>
              </a:lnSpc>
              <a:spcBef>
                <a:spcPts val="519"/>
              </a:spcBef>
            </a:pPr>
            <a:endParaRPr b="0" lang="it-IT" sz="1800" strike="noStrike" u="none">
              <a:solidFill>
                <a:srgbClr val="000000"/>
              </a:solidFill>
              <a:effectLst/>
              <a:uFillTx/>
              <a:latin typeface="Arial"/>
            </a:endParaRPr>
          </a:p>
          <a:p>
            <a:pPr marL="108000" algn="ctr">
              <a:lnSpc>
                <a:spcPct val="100000"/>
              </a:lnSpc>
            </a:pPr>
            <a:r>
              <a:rPr b="0" lang="it-IT" sz="3200" strike="noStrike" u="none">
                <a:solidFill>
                  <a:srgbClr val="04617b"/>
                </a:solidFill>
                <a:effectLst/>
                <a:uFillTx/>
                <a:latin typeface="Calibri"/>
                <a:ea typeface="DejaVu Sans"/>
              </a:rPr>
              <a:t>ADEMPIMENTI </a:t>
            </a:r>
            <a:endParaRPr b="0" lang="it-IT" sz="3200" strike="noStrike" u="none">
              <a:solidFill>
                <a:srgbClr val="000000"/>
              </a:solidFill>
              <a:effectLst/>
              <a:uFillTx/>
              <a:latin typeface="Arial"/>
            </a:endParaRPr>
          </a:p>
          <a:p>
            <a:pPr marL="108000" algn="ctr">
              <a:lnSpc>
                <a:spcPct val="100000"/>
              </a:lnSpc>
            </a:pPr>
            <a:r>
              <a:rPr b="0" lang="it-IT" sz="3200" strike="noStrike" u="none">
                <a:solidFill>
                  <a:srgbClr val="04617b"/>
                </a:solidFill>
                <a:effectLst/>
                <a:uFillTx/>
                <a:latin typeface="Calibri"/>
                <a:ea typeface="DejaVu Sans"/>
              </a:rPr>
              <a:t>UFFICIO ELETTORALE DI SEZIONE</a:t>
            </a:r>
            <a:endParaRPr b="0" lang="it-IT" sz="3200" strike="noStrike" u="none">
              <a:solidFill>
                <a:srgbClr val="000000"/>
              </a:solidFill>
              <a:effectLst/>
              <a:uFillTx/>
              <a:latin typeface="Arial"/>
            </a:endParaRPr>
          </a:p>
          <a:p>
            <a:pPr marL="108000" algn="ctr">
              <a:lnSpc>
                <a:spcPct val="100000"/>
              </a:lnSpc>
            </a:pPr>
            <a:endParaRPr b="0" lang="it-IT" sz="2000" strike="noStrike" u="none">
              <a:solidFill>
                <a:srgbClr val="000000"/>
              </a:solidFill>
              <a:effectLst/>
              <a:uFillTx/>
              <a:latin typeface="Arial"/>
            </a:endParaRPr>
          </a:p>
          <a:p>
            <a:pPr marL="108000" algn="just">
              <a:lnSpc>
                <a:spcPct val="150000"/>
              </a:lnSpc>
            </a:pPr>
            <a:r>
              <a:rPr b="0" lang="it-IT" sz="1600" strike="noStrike" u="none">
                <a:solidFill>
                  <a:srgbClr val="000000"/>
                </a:solidFill>
                <a:effectLst/>
                <a:uFillTx/>
                <a:latin typeface="Calibri"/>
                <a:ea typeface="Microsoft YaHei"/>
              </a:rPr>
              <a:t>Si precisa che i riferimenti normativi e i relativi adempimenti sono esclusivamente quelli previsti dalla Pubblicazione n. 2 del Ministero dell’Interno relativo ai Referendum popolari “Istruzioni per le operazioni degli uffici di sezione”</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6" name="CustomShape 1"/>
          <p:cNvSpPr/>
          <p:nvPr/>
        </p:nvSpPr>
        <p:spPr>
          <a:xfrm>
            <a:off x="457200" y="704880"/>
            <a:ext cx="8214120" cy="939600"/>
          </a:xfrm>
          <a:prstGeom prst="rect">
            <a:avLst/>
          </a:prstGeom>
          <a:noFill/>
          <a:ln w="0">
            <a:noFill/>
          </a:ln>
        </p:spPr>
        <p:style>
          <a:lnRef idx="0"/>
          <a:fillRef idx="0"/>
          <a:effectRef idx="0"/>
          <a:fontRef idx="minor"/>
        </p:style>
        <p:txBody>
          <a:bodyPr lIns="0" rIns="0" tIns="45000" bIns="0" anchor="b">
            <a:noAutofit/>
          </a:bodyPr>
          <a:p>
            <a:pPr algn="ctr">
              <a:lnSpc>
                <a:spcPct val="100000"/>
              </a:lnSpc>
            </a:pPr>
            <a:r>
              <a:rPr b="0" lang="it-IT" sz="3200" strike="noStrike" u="none">
                <a:solidFill>
                  <a:srgbClr val="04617b"/>
                </a:solidFill>
                <a:effectLst/>
                <a:uFillTx/>
                <a:latin typeface="Calibri"/>
                <a:ea typeface="DejaVu Sans"/>
              </a:rPr>
              <a:t>LA COMPOSIZIONE E IL FUNZIONAMENTO DELL’UFFICIO</a:t>
            </a:r>
            <a:endParaRPr b="0" lang="it-IT" sz="3200" strike="noStrike" u="none">
              <a:solidFill>
                <a:srgbClr val="000000"/>
              </a:solidFill>
              <a:effectLst/>
              <a:uFillTx/>
              <a:latin typeface="Arial"/>
            </a:endParaRPr>
          </a:p>
        </p:txBody>
      </p:sp>
      <p:sp>
        <p:nvSpPr>
          <p:cNvPr id="367" name="CustomShape 2"/>
          <p:cNvSpPr/>
          <p:nvPr/>
        </p:nvSpPr>
        <p:spPr>
          <a:xfrm>
            <a:off x="457200" y="1647720"/>
            <a:ext cx="8214120" cy="466128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spcBef>
                <a:spcPts val="638"/>
              </a:spcBef>
              <a:spcAft>
                <a:spcPts val="1417"/>
              </a:spcAft>
            </a:pPr>
            <a:r>
              <a:rPr b="0" lang="it-IT" sz="1800" strike="noStrike" u="none">
                <a:solidFill>
                  <a:srgbClr val="000000"/>
                </a:solidFill>
                <a:effectLst/>
                <a:uFillTx/>
                <a:latin typeface="Calibri"/>
                <a:ea typeface="Microsoft YaHei"/>
              </a:rPr>
              <a:t>L’Ufficio Elettorale di Sezione è composto da un Presidente, da 3 Scrutatori (di cui uno, a scelta del Presidente, assume le funzioni di Vicepresidente) e da un Segretario.</a:t>
            </a:r>
            <a:endParaRPr b="0" lang="it-IT" sz="1800" strike="noStrike" u="none">
              <a:solidFill>
                <a:srgbClr val="000000"/>
              </a:solidFill>
              <a:effectLst/>
              <a:uFillTx/>
              <a:latin typeface="Arial"/>
            </a:endParaRPr>
          </a:p>
          <a:p>
            <a:pPr algn="just">
              <a:lnSpc>
                <a:spcPct val="100000"/>
              </a:lnSpc>
              <a:spcBef>
                <a:spcPts val="638"/>
              </a:spcBef>
              <a:spcAft>
                <a:spcPts val="1417"/>
              </a:spcAft>
            </a:pPr>
            <a:r>
              <a:rPr b="0" lang="it-IT" sz="1800" strike="noStrike" u="none">
                <a:solidFill>
                  <a:srgbClr val="000000"/>
                </a:solidFill>
                <a:effectLst/>
                <a:uFillTx/>
                <a:latin typeface="Calibri"/>
                <a:ea typeface="Microsoft YaHei"/>
              </a:rPr>
              <a:t>Il numero degli scrutatori è aumentato a 4 nei seggi nella cui circoscrizione si deve raccogliere il voto di elettori ricoverati in ospedali, istituti o luoghi di cura aventi meno di 100 posti letto, o di elettori ammessi a votare a domicilio.</a:t>
            </a:r>
            <a:endParaRPr b="0" lang="it-IT" sz="1800" strike="noStrike" u="none">
              <a:solidFill>
                <a:srgbClr val="000000"/>
              </a:solidFill>
              <a:effectLst/>
              <a:uFillTx/>
              <a:latin typeface="Arial"/>
            </a:endParaRPr>
          </a:p>
          <a:p>
            <a:pPr algn="just">
              <a:lnSpc>
                <a:spcPct val="100000"/>
              </a:lnSpc>
              <a:spcBef>
                <a:spcPts val="638"/>
              </a:spcBef>
              <a:spcAft>
                <a:spcPts val="1417"/>
              </a:spcAft>
            </a:pPr>
            <a:r>
              <a:rPr b="0" lang="it-IT" sz="1800" strike="noStrike" u="none">
                <a:solidFill>
                  <a:srgbClr val="000000"/>
                </a:solidFill>
                <a:effectLst/>
                <a:uFillTx/>
                <a:latin typeface="Calibri"/>
                <a:ea typeface="Microsoft YaHei"/>
              </a:rPr>
              <a:t>Per la validità delle operazioni elettorali dell'Ufficio devono trovarsi sempre presenti almeno tre membri dell’Ufficio stesso, fra i quali il Presidente o il Vicepresidente. </a:t>
            </a:r>
            <a:endParaRPr b="0" lang="it-IT" sz="1800" strike="noStrike" u="none">
              <a:solidFill>
                <a:srgbClr val="000000"/>
              </a:solidFill>
              <a:effectLst/>
              <a:uFillTx/>
              <a:latin typeface="Arial"/>
            </a:endParaRPr>
          </a:p>
          <a:p>
            <a:pPr algn="just">
              <a:lnSpc>
                <a:spcPct val="100000"/>
              </a:lnSpc>
              <a:spcBef>
                <a:spcPts val="638"/>
              </a:spcBef>
              <a:spcAft>
                <a:spcPts val="1417"/>
              </a:spcAft>
            </a:pPr>
            <a:r>
              <a:rPr b="0" lang="it-IT" sz="1800" strike="noStrike" u="none">
                <a:solidFill>
                  <a:srgbClr val="000000"/>
                </a:solidFill>
                <a:effectLst/>
                <a:uFillTx/>
                <a:latin typeface="Calibri"/>
                <a:ea typeface="Microsoft YaHei"/>
              </a:rPr>
              <a:t>E’ opportuno che la composizione dell’Ufficio di Sezione resti invariata dall’inizio delle operazioni del sabato fino alla chiusura dello scrutinio.</a:t>
            </a:r>
            <a:endParaRPr b="0" lang="it-IT" sz="1800" strike="noStrike" u="none">
              <a:solidFill>
                <a:srgbClr val="000000"/>
              </a:solidFill>
              <a:effectLst/>
              <a:uFillTx/>
              <a:latin typeface="Arial"/>
            </a:endParaRPr>
          </a:p>
          <a:p>
            <a:pPr algn="just">
              <a:lnSpc>
                <a:spcPct val="100000"/>
              </a:lnSpc>
              <a:spcBef>
                <a:spcPts val="638"/>
              </a:spcBef>
              <a:spcAft>
                <a:spcPts val="1417"/>
              </a:spcAft>
            </a:pPr>
            <a:r>
              <a:rPr b="0" lang="it-IT" sz="1800" strike="noStrike" u="none">
                <a:solidFill>
                  <a:srgbClr val="000000"/>
                </a:solidFill>
                <a:effectLst/>
                <a:uFillTx/>
                <a:latin typeface="Calibri"/>
                <a:ea typeface="Microsoft YaHei"/>
              </a:rPr>
              <a:t>In caso di assoluta necessità è però possibile procedere alla sostituzione di uno o più componenti della sezione, avendo cura di verbalizzare le operazioni necessarie anche ai fini di agevolare il lavoro degli uffici elettorali in sede di computo dei relativi compensi.</a:t>
            </a:r>
            <a:endParaRPr b="0" lang="it-IT" sz="1800" strike="noStrike" u="none">
              <a:solidFill>
                <a:srgbClr val="000000"/>
              </a:solidFill>
              <a:effectLst/>
              <a:uFillTx/>
              <a:latin typeface="Arial"/>
            </a:endParaRPr>
          </a:p>
          <a:p>
            <a:pPr marL="108000">
              <a:lnSpc>
                <a:spcPct val="100000"/>
              </a:lnSpc>
              <a:spcBef>
                <a:spcPts val="320"/>
              </a:spcBef>
            </a:pPr>
            <a:endParaRPr b="0" lang="it-IT" sz="1000" strike="noStrike" u="none">
              <a:solidFill>
                <a:srgbClr val="000000"/>
              </a:solidFill>
              <a:effectLst/>
              <a:uFillTx/>
              <a:latin typeface="Arial"/>
            </a:endParaRPr>
          </a:p>
          <a:p>
            <a:pPr marL="108000" algn="just">
              <a:lnSpc>
                <a:spcPct val="100000"/>
              </a:lnSpc>
              <a:spcBef>
                <a:spcPts val="638"/>
              </a:spcBef>
              <a:spcAft>
                <a:spcPts val="1417"/>
              </a:spcAft>
            </a:pPr>
            <a:endParaRPr b="0" lang="it-IT" sz="1800" strike="noStrike" u="none">
              <a:solidFill>
                <a:srgbClr val="000000"/>
              </a:solidFill>
              <a:effectLst/>
              <a:uFillTx/>
              <a:latin typeface="Arial"/>
            </a:endParaRPr>
          </a:p>
          <a:p>
            <a:pPr marL="108000" algn="just">
              <a:lnSpc>
                <a:spcPct val="100000"/>
              </a:lnSpc>
              <a:spcBef>
                <a:spcPts val="638"/>
              </a:spcBef>
              <a:spcAft>
                <a:spcPts val="1417"/>
              </a:spcAft>
            </a:pPr>
            <a:endParaRPr b="0" lang="it-IT" sz="1800" strike="noStrike" u="none">
              <a:solidFill>
                <a:srgbClr val="000000"/>
              </a:solidFill>
              <a:effectLst/>
              <a:uFillTx/>
              <a:latin typeface="Arial"/>
            </a:endParaRPr>
          </a:p>
          <a:p>
            <a:pPr marL="432000" indent="-320040">
              <a:lnSpc>
                <a:spcPct val="100000"/>
              </a:lnSpc>
              <a:spcAft>
                <a:spcPts val="1417"/>
              </a:spcAft>
              <a:tabLst>
                <a:tab algn="l" pos="0"/>
              </a:tabLst>
            </a:pPr>
            <a:endParaRPr b="0" lang="it-IT"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6043</TotalTime>
  <Application>LibreOffice/25.2.2.2$Windows_X86_64 LibreOffice_project/7370d4be9e3cf6031a51beef54ff3bda878e3fac</Application>
  <AppVersion>15.0000</AppVersion>
  <Words>4482</Words>
  <Paragraphs>355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Alessandra Maccioni</dc:creator>
  <dc:description/>
  <dc:language>it-IT</dc:language>
  <cp:lastModifiedBy/>
  <cp:lastPrinted>2025-05-05T17:03:47Z</cp:lastPrinted>
  <dcterms:modified xsi:type="dcterms:W3CDTF">2026-03-06T17:21:21Z</dcterms:modified>
  <cp:revision>277</cp:revision>
  <dc:subject/>
  <dc:title>LA NUOVA LEGGE ELETTORALE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0</vt:i4>
  </property>
  <property fmtid="{D5CDD505-2E9C-101B-9397-08002B2CF9AE}" pid="3" name="HyperlinksChanged">
    <vt:bool>0</vt:bool>
  </property>
  <property fmtid="{D5CDD505-2E9C-101B-9397-08002B2CF9AE}" pid="4" name="LinksUpToDate">
    <vt:bool>0</vt:bool>
  </property>
  <property fmtid="{D5CDD505-2E9C-101B-9397-08002B2CF9AE}" pid="5" name="MMClips">
    <vt:i4>0</vt:i4>
  </property>
  <property fmtid="{D5CDD505-2E9C-101B-9397-08002B2CF9AE}" pid="6" name="Notes">
    <vt:i4>1</vt:i4>
  </property>
  <property fmtid="{D5CDD505-2E9C-101B-9397-08002B2CF9AE}" pid="7" name="PresentationFormat">
    <vt:lpwstr>Presentazione su schermo (4:3)</vt:lpwstr>
  </property>
  <property fmtid="{D5CDD505-2E9C-101B-9397-08002B2CF9AE}" pid="8" name="ScaleCrop">
    <vt:bool>0</vt:bool>
  </property>
  <property fmtid="{D5CDD505-2E9C-101B-9397-08002B2CF9AE}" pid="9" name="ShareDoc">
    <vt:bool>0</vt:bool>
  </property>
  <property fmtid="{D5CDD505-2E9C-101B-9397-08002B2CF9AE}" pid="10" name="Slides">
    <vt:i4>30</vt:i4>
  </property>
</Properties>
</file>