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7556500" cy="106997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67360" y="3317040"/>
            <a:ext cx="6428160" cy="109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indent="0" algn="l">
              <a:buNone/>
              <a:defRPr lang="it-IT" sz="36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it-IT" sz="36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Fai clic per modificare il formato del testo del titolo</a:t>
            </a:r>
            <a:endParaRPr lang="it-IT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2571480" y="9950760"/>
            <a:ext cx="241992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2"/>
          </p:nvPr>
        </p:nvSpPr>
        <p:spPr>
          <a:xfrm>
            <a:off x="378000" y="9950760"/>
            <a:ext cx="17391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&lt;data/ora&gt;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5445360" y="9950760"/>
            <a:ext cx="17391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it-IT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49AE205-7EA0-46C9-91CF-CD2D58F5F13F}" type="slidenum">
              <a:rPr lang="it-IT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&lt;numero&gt;</a:t>
            </a:fld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309320" y="745560"/>
            <a:ext cx="4241520" cy="100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it-IT" sz="36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it-IT" sz="36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Fai clic per modificare il formato del testo del titolo</a:t>
            </a:r>
            <a:endParaRPr lang="it-IT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60960"/>
            <a:ext cx="6806160" cy="7061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4572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9144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Terzo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3716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Quarto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8288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Quinto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Sesto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7432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Settimo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480" y="9950760"/>
            <a:ext cx="241992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50760"/>
            <a:ext cx="17391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&lt;data/ora&gt;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360" y="9950760"/>
            <a:ext cx="17391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it-IT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3653D7A-93D7-473A-8599-4746A20791C4}" type="slidenum">
              <a:rPr lang="it-IT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&lt;numero&gt;</a:t>
            </a:fld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g object 16"/>
          <p:cNvSpPr/>
          <p:nvPr/>
        </p:nvSpPr>
        <p:spPr>
          <a:xfrm>
            <a:off x="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FFF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bg object 17"/>
          <p:cNvSpPr/>
          <p:nvPr/>
        </p:nvSpPr>
        <p:spPr>
          <a:xfrm>
            <a:off x="73576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bg object 18"/>
          <p:cNvSpPr/>
          <p:nvPr/>
        </p:nvSpPr>
        <p:spPr>
          <a:xfrm>
            <a:off x="71413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bg object 19"/>
          <p:cNvSpPr/>
          <p:nvPr/>
        </p:nvSpPr>
        <p:spPr>
          <a:xfrm>
            <a:off x="69253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bg object 20"/>
          <p:cNvSpPr/>
          <p:nvPr/>
        </p:nvSpPr>
        <p:spPr>
          <a:xfrm>
            <a:off x="67089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bg object 21"/>
          <p:cNvSpPr/>
          <p:nvPr/>
        </p:nvSpPr>
        <p:spPr>
          <a:xfrm>
            <a:off x="64929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bg object 22"/>
          <p:cNvSpPr/>
          <p:nvPr/>
        </p:nvSpPr>
        <p:spPr>
          <a:xfrm>
            <a:off x="60606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bg object 23"/>
          <p:cNvSpPr/>
          <p:nvPr/>
        </p:nvSpPr>
        <p:spPr>
          <a:xfrm>
            <a:off x="58446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bg object 24"/>
          <p:cNvSpPr/>
          <p:nvPr/>
        </p:nvSpPr>
        <p:spPr>
          <a:xfrm>
            <a:off x="56286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bg object 25"/>
          <p:cNvSpPr/>
          <p:nvPr/>
        </p:nvSpPr>
        <p:spPr>
          <a:xfrm>
            <a:off x="54122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bg object 26"/>
          <p:cNvSpPr/>
          <p:nvPr/>
        </p:nvSpPr>
        <p:spPr>
          <a:xfrm>
            <a:off x="51962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bg object 27"/>
          <p:cNvSpPr/>
          <p:nvPr/>
        </p:nvSpPr>
        <p:spPr>
          <a:xfrm>
            <a:off x="62769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bg object 28"/>
          <p:cNvSpPr/>
          <p:nvPr/>
        </p:nvSpPr>
        <p:spPr>
          <a:xfrm>
            <a:off x="49798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bg object 29"/>
          <p:cNvSpPr/>
          <p:nvPr/>
        </p:nvSpPr>
        <p:spPr>
          <a:xfrm>
            <a:off x="47638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bg object 30"/>
          <p:cNvSpPr/>
          <p:nvPr/>
        </p:nvSpPr>
        <p:spPr>
          <a:xfrm>
            <a:off x="45478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bg object 31"/>
          <p:cNvSpPr/>
          <p:nvPr/>
        </p:nvSpPr>
        <p:spPr>
          <a:xfrm>
            <a:off x="43315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bg object 32"/>
          <p:cNvSpPr/>
          <p:nvPr/>
        </p:nvSpPr>
        <p:spPr>
          <a:xfrm>
            <a:off x="41155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bg object 33"/>
          <p:cNvSpPr/>
          <p:nvPr/>
        </p:nvSpPr>
        <p:spPr>
          <a:xfrm>
            <a:off x="36831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bg object 34"/>
          <p:cNvSpPr/>
          <p:nvPr/>
        </p:nvSpPr>
        <p:spPr>
          <a:xfrm>
            <a:off x="34671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bg object 35"/>
          <p:cNvSpPr/>
          <p:nvPr/>
        </p:nvSpPr>
        <p:spPr>
          <a:xfrm>
            <a:off x="32508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bg object 36"/>
          <p:cNvSpPr/>
          <p:nvPr/>
        </p:nvSpPr>
        <p:spPr>
          <a:xfrm>
            <a:off x="30348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bg object 37"/>
          <p:cNvSpPr/>
          <p:nvPr/>
        </p:nvSpPr>
        <p:spPr>
          <a:xfrm>
            <a:off x="28184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bg object 38"/>
          <p:cNvSpPr/>
          <p:nvPr/>
        </p:nvSpPr>
        <p:spPr>
          <a:xfrm>
            <a:off x="38991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bg object 39"/>
          <p:cNvSpPr/>
          <p:nvPr/>
        </p:nvSpPr>
        <p:spPr>
          <a:xfrm>
            <a:off x="26024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bg object 40"/>
          <p:cNvSpPr/>
          <p:nvPr/>
        </p:nvSpPr>
        <p:spPr>
          <a:xfrm>
            <a:off x="23864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bg object 41"/>
          <p:cNvSpPr/>
          <p:nvPr/>
        </p:nvSpPr>
        <p:spPr>
          <a:xfrm>
            <a:off x="21700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bg object 42"/>
          <p:cNvSpPr/>
          <p:nvPr/>
        </p:nvSpPr>
        <p:spPr>
          <a:xfrm>
            <a:off x="19540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bg object 43"/>
          <p:cNvSpPr/>
          <p:nvPr/>
        </p:nvSpPr>
        <p:spPr>
          <a:xfrm>
            <a:off x="17380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bg object 44"/>
          <p:cNvSpPr/>
          <p:nvPr/>
        </p:nvSpPr>
        <p:spPr>
          <a:xfrm>
            <a:off x="15217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bg object 45"/>
          <p:cNvSpPr/>
          <p:nvPr/>
        </p:nvSpPr>
        <p:spPr>
          <a:xfrm>
            <a:off x="13057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bg object 46"/>
          <p:cNvSpPr/>
          <p:nvPr/>
        </p:nvSpPr>
        <p:spPr>
          <a:xfrm>
            <a:off x="10893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bg object 47"/>
          <p:cNvSpPr/>
          <p:nvPr/>
        </p:nvSpPr>
        <p:spPr>
          <a:xfrm>
            <a:off x="8733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bg object 48"/>
          <p:cNvSpPr/>
          <p:nvPr/>
        </p:nvSpPr>
        <p:spPr>
          <a:xfrm>
            <a:off x="4410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bg object 49"/>
          <p:cNvSpPr/>
          <p:nvPr/>
        </p:nvSpPr>
        <p:spPr>
          <a:xfrm>
            <a:off x="2250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bg object 50"/>
          <p:cNvSpPr/>
          <p:nvPr/>
        </p:nvSpPr>
        <p:spPr>
          <a:xfrm>
            <a:off x="6573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bg object 51"/>
          <p:cNvSpPr/>
          <p:nvPr/>
        </p:nvSpPr>
        <p:spPr>
          <a:xfrm>
            <a:off x="0" y="2818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bg object 52"/>
          <p:cNvSpPr/>
          <p:nvPr/>
        </p:nvSpPr>
        <p:spPr>
          <a:xfrm>
            <a:off x="0" y="4978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bg object 53"/>
          <p:cNvSpPr/>
          <p:nvPr/>
        </p:nvSpPr>
        <p:spPr>
          <a:xfrm>
            <a:off x="0" y="7138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bg object 54"/>
          <p:cNvSpPr/>
          <p:nvPr/>
        </p:nvSpPr>
        <p:spPr>
          <a:xfrm>
            <a:off x="0" y="93024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bg object 55"/>
          <p:cNvSpPr/>
          <p:nvPr/>
        </p:nvSpPr>
        <p:spPr>
          <a:xfrm>
            <a:off x="0" y="114624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bg object 56"/>
          <p:cNvSpPr/>
          <p:nvPr/>
        </p:nvSpPr>
        <p:spPr>
          <a:xfrm>
            <a:off x="0" y="157860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bg object 57"/>
          <p:cNvSpPr/>
          <p:nvPr/>
        </p:nvSpPr>
        <p:spPr>
          <a:xfrm>
            <a:off x="0" y="179460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bg object 58"/>
          <p:cNvSpPr/>
          <p:nvPr/>
        </p:nvSpPr>
        <p:spPr>
          <a:xfrm>
            <a:off x="0" y="201096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bg object 59"/>
          <p:cNvSpPr/>
          <p:nvPr/>
        </p:nvSpPr>
        <p:spPr>
          <a:xfrm>
            <a:off x="0" y="222696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bg object 60"/>
          <p:cNvSpPr/>
          <p:nvPr/>
        </p:nvSpPr>
        <p:spPr>
          <a:xfrm>
            <a:off x="0" y="244296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bg object 61"/>
          <p:cNvSpPr/>
          <p:nvPr/>
        </p:nvSpPr>
        <p:spPr>
          <a:xfrm>
            <a:off x="93960" y="1362600"/>
            <a:ext cx="7468560" cy="360"/>
          </a:xfrm>
          <a:custGeom>
            <a:avLst/>
            <a:gdLst>
              <a:gd name="textAreaLeft" fmla="*/ 0 w 7468560"/>
              <a:gd name="textAreaRight" fmla="*/ 7468920 w 74685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468870" h="0">
                <a:moveTo>
                  <a:pt x="0" y="0"/>
                </a:moveTo>
                <a:lnTo>
                  <a:pt x="746880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bg object 62"/>
          <p:cNvSpPr/>
          <p:nvPr/>
        </p:nvSpPr>
        <p:spPr>
          <a:xfrm>
            <a:off x="0" y="265932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bg object 63"/>
          <p:cNvSpPr/>
          <p:nvPr/>
        </p:nvSpPr>
        <p:spPr>
          <a:xfrm>
            <a:off x="0" y="287532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bg object 64"/>
          <p:cNvSpPr/>
          <p:nvPr/>
        </p:nvSpPr>
        <p:spPr>
          <a:xfrm>
            <a:off x="0" y="30916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bg object 65"/>
          <p:cNvSpPr/>
          <p:nvPr/>
        </p:nvSpPr>
        <p:spPr>
          <a:xfrm>
            <a:off x="0" y="33076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bg object 66"/>
          <p:cNvSpPr/>
          <p:nvPr/>
        </p:nvSpPr>
        <p:spPr>
          <a:xfrm>
            <a:off x="0" y="35236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bg object 67"/>
          <p:cNvSpPr/>
          <p:nvPr/>
        </p:nvSpPr>
        <p:spPr>
          <a:xfrm>
            <a:off x="0" y="395604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bg object 68"/>
          <p:cNvSpPr/>
          <p:nvPr/>
        </p:nvSpPr>
        <p:spPr>
          <a:xfrm>
            <a:off x="0" y="417240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bg object 69"/>
          <p:cNvSpPr/>
          <p:nvPr/>
        </p:nvSpPr>
        <p:spPr>
          <a:xfrm>
            <a:off x="0" y="438840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bg object 70"/>
          <p:cNvSpPr/>
          <p:nvPr/>
        </p:nvSpPr>
        <p:spPr>
          <a:xfrm>
            <a:off x="0" y="460440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bg object 71"/>
          <p:cNvSpPr/>
          <p:nvPr/>
        </p:nvSpPr>
        <p:spPr>
          <a:xfrm>
            <a:off x="0" y="482076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bg object 72"/>
          <p:cNvSpPr/>
          <p:nvPr/>
        </p:nvSpPr>
        <p:spPr>
          <a:xfrm>
            <a:off x="93960" y="3740040"/>
            <a:ext cx="7468560" cy="360"/>
          </a:xfrm>
          <a:custGeom>
            <a:avLst/>
            <a:gdLst>
              <a:gd name="textAreaLeft" fmla="*/ 0 w 7468560"/>
              <a:gd name="textAreaRight" fmla="*/ 7468920 w 74685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468870" h="0">
                <a:moveTo>
                  <a:pt x="0" y="0"/>
                </a:moveTo>
                <a:lnTo>
                  <a:pt x="746880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bg object 73"/>
          <p:cNvSpPr/>
          <p:nvPr/>
        </p:nvSpPr>
        <p:spPr>
          <a:xfrm>
            <a:off x="0" y="503676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bg object 74"/>
          <p:cNvSpPr/>
          <p:nvPr/>
        </p:nvSpPr>
        <p:spPr>
          <a:xfrm>
            <a:off x="0" y="525312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bg object 75"/>
          <p:cNvSpPr/>
          <p:nvPr/>
        </p:nvSpPr>
        <p:spPr>
          <a:xfrm>
            <a:off x="0" y="546912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bg object 76"/>
          <p:cNvSpPr/>
          <p:nvPr/>
        </p:nvSpPr>
        <p:spPr>
          <a:xfrm>
            <a:off x="0" y="568512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bg object 77"/>
          <p:cNvSpPr/>
          <p:nvPr/>
        </p:nvSpPr>
        <p:spPr>
          <a:xfrm>
            <a:off x="0" y="59014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bg object 78"/>
          <p:cNvSpPr/>
          <p:nvPr/>
        </p:nvSpPr>
        <p:spPr>
          <a:xfrm>
            <a:off x="0" y="61174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bg object 79"/>
          <p:cNvSpPr/>
          <p:nvPr/>
        </p:nvSpPr>
        <p:spPr>
          <a:xfrm>
            <a:off x="0" y="63334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bg object 80"/>
          <p:cNvSpPr/>
          <p:nvPr/>
        </p:nvSpPr>
        <p:spPr>
          <a:xfrm>
            <a:off x="0" y="654984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bg object 81"/>
          <p:cNvSpPr/>
          <p:nvPr/>
        </p:nvSpPr>
        <p:spPr>
          <a:xfrm>
            <a:off x="0" y="676584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bg object 82"/>
          <p:cNvSpPr/>
          <p:nvPr/>
        </p:nvSpPr>
        <p:spPr>
          <a:xfrm>
            <a:off x="0" y="719820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bg object 83"/>
          <p:cNvSpPr/>
          <p:nvPr/>
        </p:nvSpPr>
        <p:spPr>
          <a:xfrm>
            <a:off x="0" y="741420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bg object 84"/>
          <p:cNvSpPr/>
          <p:nvPr/>
        </p:nvSpPr>
        <p:spPr>
          <a:xfrm>
            <a:off x="0" y="698220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bg object 85"/>
          <p:cNvSpPr/>
          <p:nvPr/>
        </p:nvSpPr>
        <p:spPr>
          <a:xfrm>
            <a:off x="0" y="763092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bg object 86"/>
          <p:cNvSpPr/>
          <p:nvPr/>
        </p:nvSpPr>
        <p:spPr>
          <a:xfrm>
            <a:off x="0" y="784692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bg object 87"/>
          <p:cNvSpPr/>
          <p:nvPr/>
        </p:nvSpPr>
        <p:spPr>
          <a:xfrm>
            <a:off x="0" y="806292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bg object 88"/>
          <p:cNvSpPr/>
          <p:nvPr/>
        </p:nvSpPr>
        <p:spPr>
          <a:xfrm>
            <a:off x="0" y="82792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bg object 89"/>
          <p:cNvSpPr/>
          <p:nvPr/>
        </p:nvSpPr>
        <p:spPr>
          <a:xfrm>
            <a:off x="0" y="871164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bg object 90"/>
          <p:cNvSpPr/>
          <p:nvPr/>
        </p:nvSpPr>
        <p:spPr>
          <a:xfrm>
            <a:off x="0" y="892764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bg object 91"/>
          <p:cNvSpPr/>
          <p:nvPr/>
        </p:nvSpPr>
        <p:spPr>
          <a:xfrm>
            <a:off x="0" y="914364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bg object 92"/>
          <p:cNvSpPr/>
          <p:nvPr/>
        </p:nvSpPr>
        <p:spPr>
          <a:xfrm>
            <a:off x="0" y="936000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bg object 93"/>
          <p:cNvSpPr/>
          <p:nvPr/>
        </p:nvSpPr>
        <p:spPr>
          <a:xfrm>
            <a:off x="0" y="957600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bg object 94"/>
          <p:cNvSpPr/>
          <p:nvPr/>
        </p:nvSpPr>
        <p:spPr>
          <a:xfrm>
            <a:off x="0" y="849528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bg object 95"/>
          <p:cNvSpPr/>
          <p:nvPr/>
        </p:nvSpPr>
        <p:spPr>
          <a:xfrm>
            <a:off x="0" y="979236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bg object 96"/>
          <p:cNvSpPr/>
          <p:nvPr/>
        </p:nvSpPr>
        <p:spPr>
          <a:xfrm>
            <a:off x="0" y="1000836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bg object 97"/>
          <p:cNvSpPr/>
          <p:nvPr/>
        </p:nvSpPr>
        <p:spPr>
          <a:xfrm>
            <a:off x="0" y="1022436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bg object 98"/>
          <p:cNvSpPr/>
          <p:nvPr/>
        </p:nvSpPr>
        <p:spPr>
          <a:xfrm>
            <a:off x="0" y="10440720"/>
            <a:ext cx="7562520" cy="36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62850" h="0">
                <a:moveTo>
                  <a:pt x="0" y="0"/>
                </a:moveTo>
                <a:lnTo>
                  <a:pt x="7562850" y="0"/>
                </a:lnTo>
              </a:path>
              <a:path w="7562850" h="0">
                <a:moveTo>
                  <a:pt x="0" y="0"/>
                </a:moveTo>
                <a:lnTo>
                  <a:pt x="7562850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bg object 99"/>
          <p:cNvSpPr/>
          <p:nvPr/>
        </p:nvSpPr>
        <p:spPr>
          <a:xfrm>
            <a:off x="1100160" y="6660000"/>
            <a:ext cx="2905560" cy="2644920"/>
          </a:xfrm>
          <a:custGeom>
            <a:avLst/>
            <a:gdLst>
              <a:gd name="textAreaLeft" fmla="*/ 0 w 2905560"/>
              <a:gd name="textAreaRight" fmla="*/ 2905920 w 2905560"/>
              <a:gd name="textAreaTop" fmla="*/ 0 h 2644920"/>
              <a:gd name="textAreaBottom" fmla="*/ 2645280 h 2644920"/>
            </a:gdLst>
            <a:ahLst/>
            <a:cxnLst/>
            <a:rect l="textAreaLeft" t="textAreaTop" r="textAreaRight" b="textAreaBottom"/>
            <a:pathLst>
              <a:path w="2905760" h="2645409">
                <a:moveTo>
                  <a:pt x="2905645" y="0"/>
                </a:moveTo>
                <a:lnTo>
                  <a:pt x="0" y="226250"/>
                </a:lnTo>
                <a:lnTo>
                  <a:pt x="53124" y="2626461"/>
                </a:lnTo>
                <a:lnTo>
                  <a:pt x="2762618" y="2645016"/>
                </a:lnTo>
                <a:lnTo>
                  <a:pt x="2905645" y="0"/>
                </a:lnTo>
                <a:close/>
              </a:path>
            </a:pathLst>
          </a:custGeom>
          <a:solidFill>
            <a:srgbClr val="E4623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" name="bg object 101"/>
          <p:cNvSpPr/>
          <p:nvPr/>
        </p:nvSpPr>
        <p:spPr>
          <a:xfrm>
            <a:off x="2624400" y="7062120"/>
            <a:ext cx="2266560" cy="254880"/>
          </a:xfrm>
          <a:custGeom>
            <a:avLst/>
            <a:gdLst>
              <a:gd name="textAreaLeft" fmla="*/ 0 w 2266560"/>
              <a:gd name="textAreaRight" fmla="*/ 2266920 w 2266560"/>
              <a:gd name="textAreaTop" fmla="*/ 0 h 254880"/>
              <a:gd name="textAreaBottom" fmla="*/ 255240 h 254880"/>
            </a:gdLst>
            <a:ahLst/>
            <a:cxnLst/>
            <a:rect l="textAreaLeft" t="textAreaTop" r="textAreaRight" b="textAreaBottom"/>
            <a:pathLst>
              <a:path w="2266950" h="255270">
                <a:moveTo>
                  <a:pt x="1133259" y="0"/>
                </a:moveTo>
                <a:lnTo>
                  <a:pt x="1055669" y="293"/>
                </a:lnTo>
                <a:lnTo>
                  <a:pt x="979482" y="1162"/>
                </a:lnTo>
                <a:lnTo>
                  <a:pt x="904867" y="2588"/>
                </a:lnTo>
                <a:lnTo>
                  <a:pt x="831994" y="4550"/>
                </a:lnTo>
                <a:lnTo>
                  <a:pt x="761029" y="7031"/>
                </a:lnTo>
                <a:lnTo>
                  <a:pt x="692143" y="10010"/>
                </a:lnTo>
                <a:lnTo>
                  <a:pt x="625504" y="13471"/>
                </a:lnTo>
                <a:lnTo>
                  <a:pt x="561281" y="17392"/>
                </a:lnTo>
                <a:lnTo>
                  <a:pt x="499643" y="21756"/>
                </a:lnTo>
                <a:lnTo>
                  <a:pt x="440758" y="26543"/>
                </a:lnTo>
                <a:lnTo>
                  <a:pt x="384795" y="31734"/>
                </a:lnTo>
                <a:lnTo>
                  <a:pt x="331924" y="37311"/>
                </a:lnTo>
                <a:lnTo>
                  <a:pt x="282312" y="43254"/>
                </a:lnTo>
                <a:lnTo>
                  <a:pt x="236128" y="49544"/>
                </a:lnTo>
                <a:lnTo>
                  <a:pt x="193542" y="56163"/>
                </a:lnTo>
                <a:lnTo>
                  <a:pt x="154723" y="63091"/>
                </a:lnTo>
                <a:lnTo>
                  <a:pt x="89057" y="77800"/>
                </a:lnTo>
                <a:lnTo>
                  <a:pt x="40481" y="93519"/>
                </a:lnTo>
                <a:lnTo>
                  <a:pt x="2614" y="118660"/>
                </a:lnTo>
                <a:lnTo>
                  <a:pt x="0" y="127380"/>
                </a:lnTo>
                <a:lnTo>
                  <a:pt x="2614" y="136101"/>
                </a:lnTo>
                <a:lnTo>
                  <a:pt x="40481" y="161242"/>
                </a:lnTo>
                <a:lnTo>
                  <a:pt x="89057" y="176961"/>
                </a:lnTo>
                <a:lnTo>
                  <a:pt x="154723" y="191670"/>
                </a:lnTo>
                <a:lnTo>
                  <a:pt x="193542" y="198598"/>
                </a:lnTo>
                <a:lnTo>
                  <a:pt x="236128" y="205217"/>
                </a:lnTo>
                <a:lnTo>
                  <a:pt x="282312" y="211507"/>
                </a:lnTo>
                <a:lnTo>
                  <a:pt x="331924" y="217450"/>
                </a:lnTo>
                <a:lnTo>
                  <a:pt x="384795" y="223027"/>
                </a:lnTo>
                <a:lnTo>
                  <a:pt x="440758" y="228218"/>
                </a:lnTo>
                <a:lnTo>
                  <a:pt x="499643" y="233005"/>
                </a:lnTo>
                <a:lnTo>
                  <a:pt x="561281" y="237369"/>
                </a:lnTo>
                <a:lnTo>
                  <a:pt x="625504" y="241290"/>
                </a:lnTo>
                <a:lnTo>
                  <a:pt x="692143" y="244751"/>
                </a:lnTo>
                <a:lnTo>
                  <a:pt x="761029" y="247730"/>
                </a:lnTo>
                <a:lnTo>
                  <a:pt x="831994" y="250211"/>
                </a:lnTo>
                <a:lnTo>
                  <a:pt x="904867" y="252173"/>
                </a:lnTo>
                <a:lnTo>
                  <a:pt x="979482" y="253599"/>
                </a:lnTo>
                <a:lnTo>
                  <a:pt x="1055669" y="254468"/>
                </a:lnTo>
                <a:lnTo>
                  <a:pt x="1133259" y="254761"/>
                </a:lnTo>
                <a:lnTo>
                  <a:pt x="1210850" y="254468"/>
                </a:lnTo>
                <a:lnTo>
                  <a:pt x="1287038" y="253599"/>
                </a:lnTo>
                <a:lnTo>
                  <a:pt x="1361654" y="252173"/>
                </a:lnTo>
                <a:lnTo>
                  <a:pt x="1434529" y="250211"/>
                </a:lnTo>
                <a:lnTo>
                  <a:pt x="1505494" y="247730"/>
                </a:lnTo>
                <a:lnTo>
                  <a:pt x="1574381" y="244751"/>
                </a:lnTo>
                <a:lnTo>
                  <a:pt x="1641021" y="241290"/>
                </a:lnTo>
                <a:lnTo>
                  <a:pt x="1705245" y="237369"/>
                </a:lnTo>
                <a:lnTo>
                  <a:pt x="1766884" y="233005"/>
                </a:lnTo>
                <a:lnTo>
                  <a:pt x="1825769" y="228218"/>
                </a:lnTo>
                <a:lnTo>
                  <a:pt x="1881733" y="223027"/>
                </a:lnTo>
                <a:lnTo>
                  <a:pt x="1934605" y="217450"/>
                </a:lnTo>
                <a:lnTo>
                  <a:pt x="1984217" y="211507"/>
                </a:lnTo>
                <a:lnTo>
                  <a:pt x="2030401" y="205217"/>
                </a:lnTo>
                <a:lnTo>
                  <a:pt x="2072987" y="198598"/>
                </a:lnTo>
                <a:lnTo>
                  <a:pt x="2111807" y="191670"/>
                </a:lnTo>
                <a:lnTo>
                  <a:pt x="2177473" y="176961"/>
                </a:lnTo>
                <a:lnTo>
                  <a:pt x="2226049" y="161242"/>
                </a:lnTo>
                <a:lnTo>
                  <a:pt x="2263916" y="136101"/>
                </a:lnTo>
                <a:lnTo>
                  <a:pt x="2266530" y="127380"/>
                </a:lnTo>
                <a:lnTo>
                  <a:pt x="2263916" y="118660"/>
                </a:lnTo>
                <a:lnTo>
                  <a:pt x="2226049" y="93519"/>
                </a:lnTo>
                <a:lnTo>
                  <a:pt x="2177473" y="77800"/>
                </a:lnTo>
                <a:lnTo>
                  <a:pt x="2111807" y="63091"/>
                </a:lnTo>
                <a:lnTo>
                  <a:pt x="2072987" y="56163"/>
                </a:lnTo>
                <a:lnTo>
                  <a:pt x="2030401" y="49544"/>
                </a:lnTo>
                <a:lnTo>
                  <a:pt x="1984217" y="43254"/>
                </a:lnTo>
                <a:lnTo>
                  <a:pt x="1934605" y="37311"/>
                </a:lnTo>
                <a:lnTo>
                  <a:pt x="1881733" y="31734"/>
                </a:lnTo>
                <a:lnTo>
                  <a:pt x="1825769" y="26543"/>
                </a:lnTo>
                <a:lnTo>
                  <a:pt x="1766884" y="21756"/>
                </a:lnTo>
                <a:lnTo>
                  <a:pt x="1705245" y="17392"/>
                </a:lnTo>
                <a:lnTo>
                  <a:pt x="1641021" y="13471"/>
                </a:lnTo>
                <a:lnTo>
                  <a:pt x="1574381" y="10010"/>
                </a:lnTo>
                <a:lnTo>
                  <a:pt x="1505494" y="7031"/>
                </a:lnTo>
                <a:lnTo>
                  <a:pt x="1434529" y="4550"/>
                </a:lnTo>
                <a:lnTo>
                  <a:pt x="1361654" y="2588"/>
                </a:lnTo>
                <a:lnTo>
                  <a:pt x="1287038" y="1162"/>
                </a:lnTo>
                <a:lnTo>
                  <a:pt x="1210850" y="293"/>
                </a:lnTo>
                <a:lnTo>
                  <a:pt x="1133259" y="0"/>
                </a:lnTo>
                <a:close/>
              </a:path>
            </a:pathLst>
          </a:custGeom>
          <a:solidFill>
            <a:srgbClr val="DD897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bg object 102"/>
          <p:cNvSpPr/>
          <p:nvPr/>
        </p:nvSpPr>
        <p:spPr>
          <a:xfrm>
            <a:off x="3499200" y="1709640"/>
            <a:ext cx="2859840" cy="2854080"/>
          </a:xfrm>
          <a:custGeom>
            <a:avLst/>
            <a:gdLst>
              <a:gd name="textAreaLeft" fmla="*/ 0 w 2859840"/>
              <a:gd name="textAreaRight" fmla="*/ 2860200 w 2859840"/>
              <a:gd name="textAreaTop" fmla="*/ 0 h 2854080"/>
              <a:gd name="textAreaBottom" fmla="*/ 2854440 h 2854080"/>
            </a:gdLst>
            <a:ahLst/>
            <a:cxnLst/>
            <a:rect l="textAreaLeft" t="textAreaTop" r="textAreaRight" b="textAreaBottom"/>
            <a:pathLst>
              <a:path w="2860040" h="2854325">
                <a:moveTo>
                  <a:pt x="2859862" y="0"/>
                </a:moveTo>
                <a:lnTo>
                  <a:pt x="63487" y="130035"/>
                </a:lnTo>
                <a:lnTo>
                  <a:pt x="0" y="2612364"/>
                </a:lnTo>
                <a:lnTo>
                  <a:pt x="2814040" y="2853905"/>
                </a:lnTo>
                <a:lnTo>
                  <a:pt x="2859862" y="0"/>
                </a:lnTo>
                <a:close/>
              </a:path>
            </a:pathLst>
          </a:custGeom>
          <a:solidFill>
            <a:srgbClr val="30B3A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bg object 103"/>
          <p:cNvSpPr/>
          <p:nvPr/>
        </p:nvSpPr>
        <p:spPr>
          <a:xfrm>
            <a:off x="285480" y="3678480"/>
            <a:ext cx="2973960" cy="2698920"/>
          </a:xfrm>
          <a:custGeom>
            <a:avLst/>
            <a:gdLst>
              <a:gd name="textAreaLeft" fmla="*/ 0 w 2973960"/>
              <a:gd name="textAreaRight" fmla="*/ 2974320 w 2973960"/>
              <a:gd name="textAreaTop" fmla="*/ 0 h 2698920"/>
              <a:gd name="textAreaBottom" fmla="*/ 2699280 h 2698920"/>
            </a:gdLst>
            <a:ahLst/>
            <a:cxnLst/>
            <a:rect l="textAreaLeft" t="textAreaTop" r="textAreaRight" b="textAreaBottom"/>
            <a:pathLst>
              <a:path w="2974340" h="2699385">
                <a:moveTo>
                  <a:pt x="2973768" y="0"/>
                </a:moveTo>
                <a:lnTo>
                  <a:pt x="0" y="105067"/>
                </a:lnTo>
                <a:lnTo>
                  <a:pt x="104876" y="2637243"/>
                </a:lnTo>
                <a:lnTo>
                  <a:pt x="2882023" y="2698940"/>
                </a:lnTo>
                <a:lnTo>
                  <a:pt x="2973768" y="0"/>
                </a:lnTo>
                <a:close/>
              </a:path>
            </a:pathLst>
          </a:custGeom>
          <a:solidFill>
            <a:srgbClr val="FDD2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bg object 104"/>
          <p:cNvSpPr/>
          <p:nvPr/>
        </p:nvSpPr>
        <p:spPr>
          <a:xfrm>
            <a:off x="4176720" y="5050080"/>
            <a:ext cx="2911680" cy="2437560"/>
          </a:xfrm>
          <a:custGeom>
            <a:avLst/>
            <a:gdLst>
              <a:gd name="textAreaLeft" fmla="*/ 0 w 2911680"/>
              <a:gd name="textAreaRight" fmla="*/ 2912040 w 2911680"/>
              <a:gd name="textAreaTop" fmla="*/ 0 h 2437560"/>
              <a:gd name="textAreaBottom" fmla="*/ 2437920 h 2437560"/>
            </a:gdLst>
            <a:ahLst/>
            <a:cxnLst/>
            <a:rect l="textAreaLeft" t="textAreaTop" r="textAreaRight" b="textAreaBottom"/>
            <a:pathLst>
              <a:path w="2912109" h="2437765">
                <a:moveTo>
                  <a:pt x="2911525" y="0"/>
                </a:moveTo>
                <a:lnTo>
                  <a:pt x="0" y="82575"/>
                </a:lnTo>
                <a:lnTo>
                  <a:pt x="113207" y="2370480"/>
                </a:lnTo>
                <a:lnTo>
                  <a:pt x="2832874" y="2437726"/>
                </a:lnTo>
                <a:lnTo>
                  <a:pt x="2911525" y="0"/>
                </a:lnTo>
                <a:close/>
              </a:path>
            </a:pathLst>
          </a:custGeom>
          <a:solidFill>
            <a:srgbClr val="52B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bg object 105"/>
          <p:cNvSpPr/>
          <p:nvPr/>
        </p:nvSpPr>
        <p:spPr>
          <a:xfrm>
            <a:off x="1824480" y="708840"/>
            <a:ext cx="1718640" cy="628200"/>
          </a:xfrm>
          <a:custGeom>
            <a:avLst/>
            <a:gdLst>
              <a:gd name="textAreaLeft" fmla="*/ 0 w 1718640"/>
              <a:gd name="textAreaRight" fmla="*/ 1719000 w 1718640"/>
              <a:gd name="textAreaTop" fmla="*/ 0 h 628200"/>
              <a:gd name="textAreaBottom" fmla="*/ 628560 h 628200"/>
            </a:gdLst>
            <a:ahLst/>
            <a:cxnLst/>
            <a:rect l="textAreaLeft" t="textAreaTop" r="textAreaRight" b="textAreaBottom"/>
            <a:pathLst>
              <a:path w="1718945" h="628650">
                <a:moveTo>
                  <a:pt x="1649615" y="0"/>
                </a:moveTo>
                <a:lnTo>
                  <a:pt x="108064" y="80124"/>
                </a:lnTo>
                <a:lnTo>
                  <a:pt x="0" y="628408"/>
                </a:lnTo>
                <a:lnTo>
                  <a:pt x="1718932" y="554507"/>
                </a:lnTo>
                <a:lnTo>
                  <a:pt x="1649615" y="0"/>
                </a:lnTo>
                <a:close/>
              </a:path>
            </a:pathLst>
          </a:custGeom>
          <a:solidFill>
            <a:srgbClr val="F0930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1309320" y="745560"/>
            <a:ext cx="4241520" cy="100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it-IT" sz="36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it-IT" sz="36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Fai clic per modificare il formato del testo del titolo</a:t>
            </a:r>
            <a:endParaRPr lang="it-IT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378000" y="2460960"/>
            <a:ext cx="3289320" cy="7290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4572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9144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Terzo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3716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Quarto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8288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Quinto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Sesto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7432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Settimo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3894840" y="2460960"/>
            <a:ext cx="3289320" cy="7290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4572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9144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Terzo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3716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Quarto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8288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Quinto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Sesto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7432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Settimo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dt" idx="7"/>
          </p:nvPr>
        </p:nvSpPr>
        <p:spPr>
          <a:xfrm>
            <a:off x="378000" y="9950760"/>
            <a:ext cx="17391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&lt;data/ora&gt;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sldNum" idx="8"/>
          </p:nvPr>
        </p:nvSpPr>
        <p:spPr>
          <a:xfrm>
            <a:off x="5445360" y="9950760"/>
            <a:ext cx="17391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it-IT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D9D015B-44C1-41BA-9314-0346173CE70C}" type="slidenum">
              <a:rPr lang="it-IT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&lt;numero&gt;</a:t>
            </a:fld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05" name="Immagine 8" descr="Immagine che contiene Elementi grafici, Carattere, grafica, design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2907720" y="9979920"/>
            <a:ext cx="1548000" cy="33480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309320" y="745560"/>
            <a:ext cx="4241520" cy="100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it-IT" sz="36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it-IT" sz="36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Fai clic per modificare il formato del testo del titolo</a:t>
            </a:r>
            <a:endParaRPr lang="it-IT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ftr" idx="9"/>
          </p:nvPr>
        </p:nvSpPr>
        <p:spPr>
          <a:xfrm>
            <a:off x="2571480" y="9950760"/>
            <a:ext cx="241992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dt" idx="10"/>
          </p:nvPr>
        </p:nvSpPr>
        <p:spPr>
          <a:xfrm>
            <a:off x="378000" y="9950760"/>
            <a:ext cx="17391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&lt;data/ora&gt;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sldNum" idx="11"/>
          </p:nvPr>
        </p:nvSpPr>
        <p:spPr>
          <a:xfrm>
            <a:off x="5445360" y="9950760"/>
            <a:ext cx="17391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it-IT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606ED56-1E83-4B3D-94B3-2A9D0990BB9F}" type="slidenum">
              <a:rPr lang="it-IT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&lt;numero&gt;</a:t>
            </a:fld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bg object 16"/>
          <p:cNvSpPr/>
          <p:nvPr/>
        </p:nvSpPr>
        <p:spPr>
          <a:xfrm>
            <a:off x="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BCE0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bg object 17"/>
          <p:cNvSpPr/>
          <p:nvPr/>
        </p:nvSpPr>
        <p:spPr>
          <a:xfrm>
            <a:off x="73069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bg object 18"/>
          <p:cNvSpPr/>
          <p:nvPr/>
        </p:nvSpPr>
        <p:spPr>
          <a:xfrm>
            <a:off x="70905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bg object 19"/>
          <p:cNvSpPr/>
          <p:nvPr/>
        </p:nvSpPr>
        <p:spPr>
          <a:xfrm>
            <a:off x="68745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bg object 20"/>
          <p:cNvSpPr/>
          <p:nvPr/>
        </p:nvSpPr>
        <p:spPr>
          <a:xfrm>
            <a:off x="66582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bg object 21"/>
          <p:cNvSpPr/>
          <p:nvPr/>
        </p:nvSpPr>
        <p:spPr>
          <a:xfrm>
            <a:off x="64422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bg object 22"/>
          <p:cNvSpPr/>
          <p:nvPr/>
        </p:nvSpPr>
        <p:spPr>
          <a:xfrm>
            <a:off x="60098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bg object 23"/>
          <p:cNvSpPr/>
          <p:nvPr/>
        </p:nvSpPr>
        <p:spPr>
          <a:xfrm>
            <a:off x="57938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bg object 24"/>
          <p:cNvSpPr/>
          <p:nvPr/>
        </p:nvSpPr>
        <p:spPr>
          <a:xfrm>
            <a:off x="55774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bg object 25"/>
          <p:cNvSpPr/>
          <p:nvPr/>
        </p:nvSpPr>
        <p:spPr>
          <a:xfrm>
            <a:off x="53614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bg object 26"/>
          <p:cNvSpPr/>
          <p:nvPr/>
        </p:nvSpPr>
        <p:spPr>
          <a:xfrm>
            <a:off x="51454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bg object 27"/>
          <p:cNvSpPr/>
          <p:nvPr/>
        </p:nvSpPr>
        <p:spPr>
          <a:xfrm>
            <a:off x="62262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bg object 28"/>
          <p:cNvSpPr/>
          <p:nvPr/>
        </p:nvSpPr>
        <p:spPr>
          <a:xfrm>
            <a:off x="49291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bg object 29"/>
          <p:cNvSpPr/>
          <p:nvPr/>
        </p:nvSpPr>
        <p:spPr>
          <a:xfrm>
            <a:off x="47131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bg object 30"/>
          <p:cNvSpPr/>
          <p:nvPr/>
        </p:nvSpPr>
        <p:spPr>
          <a:xfrm>
            <a:off x="44967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bg object 31"/>
          <p:cNvSpPr/>
          <p:nvPr/>
        </p:nvSpPr>
        <p:spPr>
          <a:xfrm>
            <a:off x="42807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bg object 32"/>
          <p:cNvSpPr/>
          <p:nvPr/>
        </p:nvSpPr>
        <p:spPr>
          <a:xfrm>
            <a:off x="40647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bg object 33"/>
          <p:cNvSpPr/>
          <p:nvPr/>
        </p:nvSpPr>
        <p:spPr>
          <a:xfrm>
            <a:off x="36324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bg object 34"/>
          <p:cNvSpPr/>
          <p:nvPr/>
        </p:nvSpPr>
        <p:spPr>
          <a:xfrm>
            <a:off x="34164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bg object 35"/>
          <p:cNvSpPr/>
          <p:nvPr/>
        </p:nvSpPr>
        <p:spPr>
          <a:xfrm>
            <a:off x="32000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bg object 36"/>
          <p:cNvSpPr/>
          <p:nvPr/>
        </p:nvSpPr>
        <p:spPr>
          <a:xfrm>
            <a:off x="29840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bg object 37"/>
          <p:cNvSpPr/>
          <p:nvPr/>
        </p:nvSpPr>
        <p:spPr>
          <a:xfrm>
            <a:off x="27676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bg object 38"/>
          <p:cNvSpPr/>
          <p:nvPr/>
        </p:nvSpPr>
        <p:spPr>
          <a:xfrm>
            <a:off x="38484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bg object 39"/>
          <p:cNvSpPr/>
          <p:nvPr/>
        </p:nvSpPr>
        <p:spPr>
          <a:xfrm>
            <a:off x="25516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bg object 40"/>
          <p:cNvSpPr/>
          <p:nvPr/>
        </p:nvSpPr>
        <p:spPr>
          <a:xfrm>
            <a:off x="233568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bg object 41"/>
          <p:cNvSpPr/>
          <p:nvPr/>
        </p:nvSpPr>
        <p:spPr>
          <a:xfrm>
            <a:off x="21193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bg object 42"/>
          <p:cNvSpPr/>
          <p:nvPr/>
        </p:nvSpPr>
        <p:spPr>
          <a:xfrm>
            <a:off x="190332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bg object 43"/>
          <p:cNvSpPr/>
          <p:nvPr/>
        </p:nvSpPr>
        <p:spPr>
          <a:xfrm>
            <a:off x="16869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bg object 44"/>
          <p:cNvSpPr/>
          <p:nvPr/>
        </p:nvSpPr>
        <p:spPr>
          <a:xfrm>
            <a:off x="14709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bg object 45"/>
          <p:cNvSpPr/>
          <p:nvPr/>
        </p:nvSpPr>
        <p:spPr>
          <a:xfrm>
            <a:off x="125496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bg object 46"/>
          <p:cNvSpPr/>
          <p:nvPr/>
        </p:nvSpPr>
        <p:spPr>
          <a:xfrm>
            <a:off x="10386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bg object 47"/>
          <p:cNvSpPr/>
          <p:nvPr/>
        </p:nvSpPr>
        <p:spPr>
          <a:xfrm>
            <a:off x="82260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bg object 48"/>
          <p:cNvSpPr/>
          <p:nvPr/>
        </p:nvSpPr>
        <p:spPr>
          <a:xfrm>
            <a:off x="3902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bg object 49"/>
          <p:cNvSpPr/>
          <p:nvPr/>
        </p:nvSpPr>
        <p:spPr>
          <a:xfrm>
            <a:off x="1742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bg object 50"/>
          <p:cNvSpPr/>
          <p:nvPr/>
        </p:nvSpPr>
        <p:spPr>
          <a:xfrm>
            <a:off x="606240" y="0"/>
            <a:ext cx="360" cy="10696320"/>
          </a:xfrm>
          <a:custGeom>
            <a:avLst/>
            <a:gdLst>
              <a:gd name="textAreaLeft" fmla="*/ 0 w 360"/>
              <a:gd name="textAreaRight" fmla="*/ 720 w 36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0" h="10696575">
                <a:moveTo>
                  <a:pt x="0" y="0"/>
                </a:moveTo>
                <a:lnTo>
                  <a:pt x="0" y="10696575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bg object 51"/>
          <p:cNvSpPr/>
          <p:nvPr/>
        </p:nvSpPr>
        <p:spPr>
          <a:xfrm>
            <a:off x="0" y="2818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bg object 52"/>
          <p:cNvSpPr/>
          <p:nvPr/>
        </p:nvSpPr>
        <p:spPr>
          <a:xfrm>
            <a:off x="0" y="4978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bg object 53"/>
          <p:cNvSpPr/>
          <p:nvPr/>
        </p:nvSpPr>
        <p:spPr>
          <a:xfrm>
            <a:off x="0" y="7138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bg object 54"/>
          <p:cNvSpPr/>
          <p:nvPr/>
        </p:nvSpPr>
        <p:spPr>
          <a:xfrm>
            <a:off x="0" y="9302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bg object 55"/>
          <p:cNvSpPr/>
          <p:nvPr/>
        </p:nvSpPr>
        <p:spPr>
          <a:xfrm>
            <a:off x="0" y="11462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bg object 56"/>
          <p:cNvSpPr/>
          <p:nvPr/>
        </p:nvSpPr>
        <p:spPr>
          <a:xfrm>
            <a:off x="0" y="15786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bg object 57"/>
          <p:cNvSpPr/>
          <p:nvPr/>
        </p:nvSpPr>
        <p:spPr>
          <a:xfrm>
            <a:off x="0" y="17946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bg object 58"/>
          <p:cNvSpPr/>
          <p:nvPr/>
        </p:nvSpPr>
        <p:spPr>
          <a:xfrm>
            <a:off x="0" y="20109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bg object 59"/>
          <p:cNvSpPr/>
          <p:nvPr/>
        </p:nvSpPr>
        <p:spPr>
          <a:xfrm>
            <a:off x="0" y="22269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bg object 60"/>
          <p:cNvSpPr/>
          <p:nvPr/>
        </p:nvSpPr>
        <p:spPr>
          <a:xfrm>
            <a:off x="0" y="24429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bg object 61"/>
          <p:cNvSpPr/>
          <p:nvPr/>
        </p:nvSpPr>
        <p:spPr>
          <a:xfrm>
            <a:off x="43200" y="13626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bg object 62"/>
          <p:cNvSpPr/>
          <p:nvPr/>
        </p:nvSpPr>
        <p:spPr>
          <a:xfrm>
            <a:off x="0" y="26593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bg object 63"/>
          <p:cNvSpPr/>
          <p:nvPr/>
        </p:nvSpPr>
        <p:spPr>
          <a:xfrm>
            <a:off x="0" y="28753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bg object 64"/>
          <p:cNvSpPr/>
          <p:nvPr/>
        </p:nvSpPr>
        <p:spPr>
          <a:xfrm>
            <a:off x="0" y="30916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bg object 65"/>
          <p:cNvSpPr/>
          <p:nvPr/>
        </p:nvSpPr>
        <p:spPr>
          <a:xfrm>
            <a:off x="0" y="33076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bg object 66"/>
          <p:cNvSpPr/>
          <p:nvPr/>
        </p:nvSpPr>
        <p:spPr>
          <a:xfrm>
            <a:off x="0" y="35236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bg object 67"/>
          <p:cNvSpPr/>
          <p:nvPr/>
        </p:nvSpPr>
        <p:spPr>
          <a:xfrm>
            <a:off x="0" y="39560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bg object 68"/>
          <p:cNvSpPr/>
          <p:nvPr/>
        </p:nvSpPr>
        <p:spPr>
          <a:xfrm>
            <a:off x="0" y="41724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bg object 69"/>
          <p:cNvSpPr/>
          <p:nvPr/>
        </p:nvSpPr>
        <p:spPr>
          <a:xfrm>
            <a:off x="0" y="43884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bg object 70"/>
          <p:cNvSpPr/>
          <p:nvPr/>
        </p:nvSpPr>
        <p:spPr>
          <a:xfrm>
            <a:off x="0" y="46044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bg object 71"/>
          <p:cNvSpPr/>
          <p:nvPr/>
        </p:nvSpPr>
        <p:spPr>
          <a:xfrm>
            <a:off x="0" y="4820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bg object 72"/>
          <p:cNvSpPr/>
          <p:nvPr/>
        </p:nvSpPr>
        <p:spPr>
          <a:xfrm>
            <a:off x="43200" y="374004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bg object 73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bg object 74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bg object 75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bg object 76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bg object 77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bg object 78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bg object 79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bg object 80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bg object 81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bg object 82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bg object 83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bg object 84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bg object 85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bg object 86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bg object 87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bg object 88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bg object 89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bg object 90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bg object 91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bg object 92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bg object 93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bg object 94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bg object 95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bg object 96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bg object 97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bg object 98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bg object 100"/>
          <p:cNvSpPr/>
          <p:nvPr/>
        </p:nvSpPr>
        <p:spPr>
          <a:xfrm>
            <a:off x="820080" y="716400"/>
            <a:ext cx="5839200" cy="8221680"/>
          </a:xfrm>
          <a:custGeom>
            <a:avLst/>
            <a:gdLst>
              <a:gd name="textAreaLeft" fmla="*/ 0 w 5839200"/>
              <a:gd name="textAreaRight" fmla="*/ 5839560 w 5839200"/>
              <a:gd name="textAreaTop" fmla="*/ 0 h 8221680"/>
              <a:gd name="textAreaBottom" fmla="*/ 8222040 h 8221680"/>
            </a:gdLst>
            <a:ahLst/>
            <a:cxnLst/>
            <a:rect l="textAreaLeft" t="textAreaTop" r="textAreaRight" b="textAreaBottom"/>
            <a:pathLst>
              <a:path w="5839459" h="8221980">
                <a:moveTo>
                  <a:pt x="5598083" y="0"/>
                </a:moveTo>
                <a:lnTo>
                  <a:pt x="241249" y="0"/>
                </a:lnTo>
                <a:lnTo>
                  <a:pt x="192629" y="4900"/>
                </a:lnTo>
                <a:lnTo>
                  <a:pt x="147345" y="18957"/>
                </a:lnTo>
                <a:lnTo>
                  <a:pt x="106365" y="41198"/>
                </a:lnTo>
                <a:lnTo>
                  <a:pt x="70661" y="70656"/>
                </a:lnTo>
                <a:lnTo>
                  <a:pt x="41202" y="106360"/>
                </a:lnTo>
                <a:lnTo>
                  <a:pt x="18958" y="147339"/>
                </a:lnTo>
                <a:lnTo>
                  <a:pt x="4901" y="192626"/>
                </a:lnTo>
                <a:lnTo>
                  <a:pt x="0" y="241249"/>
                </a:lnTo>
                <a:lnTo>
                  <a:pt x="0" y="7980197"/>
                </a:lnTo>
                <a:lnTo>
                  <a:pt x="4901" y="8028816"/>
                </a:lnTo>
                <a:lnTo>
                  <a:pt x="18958" y="8074101"/>
                </a:lnTo>
                <a:lnTo>
                  <a:pt x="41202" y="8115080"/>
                </a:lnTo>
                <a:lnTo>
                  <a:pt x="70661" y="8150785"/>
                </a:lnTo>
                <a:lnTo>
                  <a:pt x="106365" y="8180244"/>
                </a:lnTo>
                <a:lnTo>
                  <a:pt x="147345" y="8202487"/>
                </a:lnTo>
                <a:lnTo>
                  <a:pt x="192629" y="8216545"/>
                </a:lnTo>
                <a:lnTo>
                  <a:pt x="241249" y="8221446"/>
                </a:lnTo>
                <a:lnTo>
                  <a:pt x="5598083" y="8221446"/>
                </a:lnTo>
                <a:lnTo>
                  <a:pt x="5646703" y="8216545"/>
                </a:lnTo>
                <a:lnTo>
                  <a:pt x="5691987" y="8202487"/>
                </a:lnTo>
                <a:lnTo>
                  <a:pt x="5732967" y="8180244"/>
                </a:lnTo>
                <a:lnTo>
                  <a:pt x="5768671" y="8150785"/>
                </a:lnTo>
                <a:lnTo>
                  <a:pt x="5798130" y="8115080"/>
                </a:lnTo>
                <a:lnTo>
                  <a:pt x="5820374" y="8074101"/>
                </a:lnTo>
                <a:lnTo>
                  <a:pt x="5834431" y="8028816"/>
                </a:lnTo>
                <a:lnTo>
                  <a:pt x="5839333" y="7980197"/>
                </a:lnTo>
                <a:lnTo>
                  <a:pt x="5839333" y="241249"/>
                </a:lnTo>
                <a:lnTo>
                  <a:pt x="5834431" y="192626"/>
                </a:lnTo>
                <a:lnTo>
                  <a:pt x="5820374" y="147339"/>
                </a:lnTo>
                <a:lnTo>
                  <a:pt x="5798130" y="106360"/>
                </a:lnTo>
                <a:lnTo>
                  <a:pt x="5768671" y="70656"/>
                </a:lnTo>
                <a:lnTo>
                  <a:pt x="5732967" y="41198"/>
                </a:lnTo>
                <a:lnTo>
                  <a:pt x="5691987" y="18957"/>
                </a:lnTo>
                <a:lnTo>
                  <a:pt x="5646703" y="4900"/>
                </a:lnTo>
                <a:lnTo>
                  <a:pt x="5598083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bg object 101"/>
          <p:cNvSpPr/>
          <p:nvPr/>
        </p:nvSpPr>
        <p:spPr>
          <a:xfrm>
            <a:off x="994680" y="9952920"/>
            <a:ext cx="1794960" cy="201600"/>
          </a:xfrm>
          <a:custGeom>
            <a:avLst/>
            <a:gdLst>
              <a:gd name="textAreaLeft" fmla="*/ 0 w 1794960"/>
              <a:gd name="textAreaRight" fmla="*/ 1795320 w 1794960"/>
              <a:gd name="textAreaTop" fmla="*/ 0 h 201600"/>
              <a:gd name="textAreaBottom" fmla="*/ 201960 h 201600"/>
            </a:gdLst>
            <a:ahLst/>
            <a:cxnLst/>
            <a:rect l="textAreaLeft" t="textAreaTop" r="textAreaRight" b="textAreaBottom"/>
            <a:pathLst>
              <a:path w="1795145" h="201929">
                <a:moveTo>
                  <a:pt x="897267" y="0"/>
                </a:moveTo>
                <a:lnTo>
                  <a:pt x="819848" y="370"/>
                </a:lnTo>
                <a:lnTo>
                  <a:pt x="744258" y="1460"/>
                </a:lnTo>
                <a:lnTo>
                  <a:pt x="670766" y="3240"/>
                </a:lnTo>
                <a:lnTo>
                  <a:pt x="599641" y="5680"/>
                </a:lnTo>
                <a:lnTo>
                  <a:pt x="531152" y="8749"/>
                </a:lnTo>
                <a:lnTo>
                  <a:pt x="465570" y="12417"/>
                </a:lnTo>
                <a:lnTo>
                  <a:pt x="403163" y="16654"/>
                </a:lnTo>
                <a:lnTo>
                  <a:pt x="344201" y="21430"/>
                </a:lnTo>
                <a:lnTo>
                  <a:pt x="288953" y="26713"/>
                </a:lnTo>
                <a:lnTo>
                  <a:pt x="237688" y="32475"/>
                </a:lnTo>
                <a:lnTo>
                  <a:pt x="190676" y="38685"/>
                </a:lnTo>
                <a:lnTo>
                  <a:pt x="148186" y="45312"/>
                </a:lnTo>
                <a:lnTo>
                  <a:pt x="110487" y="52326"/>
                </a:lnTo>
                <a:lnTo>
                  <a:pt x="50542" y="67396"/>
                </a:lnTo>
                <a:lnTo>
                  <a:pt x="12994" y="83651"/>
                </a:lnTo>
                <a:lnTo>
                  <a:pt x="0" y="100850"/>
                </a:lnTo>
                <a:lnTo>
                  <a:pt x="3293" y="109553"/>
                </a:lnTo>
                <a:lnTo>
                  <a:pt x="50542" y="134304"/>
                </a:lnTo>
                <a:lnTo>
                  <a:pt x="110487" y="149374"/>
                </a:lnTo>
                <a:lnTo>
                  <a:pt x="148186" y="156388"/>
                </a:lnTo>
                <a:lnTo>
                  <a:pt x="190676" y="163015"/>
                </a:lnTo>
                <a:lnTo>
                  <a:pt x="237688" y="169225"/>
                </a:lnTo>
                <a:lnTo>
                  <a:pt x="288953" y="174987"/>
                </a:lnTo>
                <a:lnTo>
                  <a:pt x="344201" y="180271"/>
                </a:lnTo>
                <a:lnTo>
                  <a:pt x="403163" y="185046"/>
                </a:lnTo>
                <a:lnTo>
                  <a:pt x="465570" y="189283"/>
                </a:lnTo>
                <a:lnTo>
                  <a:pt x="531152" y="192951"/>
                </a:lnTo>
                <a:lnTo>
                  <a:pt x="599641" y="196021"/>
                </a:lnTo>
                <a:lnTo>
                  <a:pt x="670766" y="198460"/>
                </a:lnTo>
                <a:lnTo>
                  <a:pt x="744258" y="200240"/>
                </a:lnTo>
                <a:lnTo>
                  <a:pt x="819848" y="201331"/>
                </a:lnTo>
                <a:lnTo>
                  <a:pt x="897267" y="201701"/>
                </a:lnTo>
                <a:lnTo>
                  <a:pt x="974686" y="201331"/>
                </a:lnTo>
                <a:lnTo>
                  <a:pt x="1050276" y="200240"/>
                </a:lnTo>
                <a:lnTo>
                  <a:pt x="1123768" y="198460"/>
                </a:lnTo>
                <a:lnTo>
                  <a:pt x="1194892" y="196021"/>
                </a:lnTo>
                <a:lnTo>
                  <a:pt x="1263380" y="192951"/>
                </a:lnTo>
                <a:lnTo>
                  <a:pt x="1328961" y="189283"/>
                </a:lnTo>
                <a:lnTo>
                  <a:pt x="1391367" y="185046"/>
                </a:lnTo>
                <a:lnTo>
                  <a:pt x="1450329" y="180271"/>
                </a:lnTo>
                <a:lnTo>
                  <a:pt x="1505576" y="174987"/>
                </a:lnTo>
                <a:lnTo>
                  <a:pt x="1556840" y="169225"/>
                </a:lnTo>
                <a:lnTo>
                  <a:pt x="1603851" y="163015"/>
                </a:lnTo>
                <a:lnTo>
                  <a:pt x="1646340" y="156388"/>
                </a:lnTo>
                <a:lnTo>
                  <a:pt x="1684038" y="149374"/>
                </a:lnTo>
                <a:lnTo>
                  <a:pt x="1743982" y="134304"/>
                </a:lnTo>
                <a:lnTo>
                  <a:pt x="1781528" y="118049"/>
                </a:lnTo>
                <a:lnTo>
                  <a:pt x="1794522" y="100850"/>
                </a:lnTo>
                <a:lnTo>
                  <a:pt x="1791229" y="92148"/>
                </a:lnTo>
                <a:lnTo>
                  <a:pt x="1743982" y="67396"/>
                </a:lnTo>
                <a:lnTo>
                  <a:pt x="1684038" y="52326"/>
                </a:lnTo>
                <a:lnTo>
                  <a:pt x="1646340" y="45312"/>
                </a:lnTo>
                <a:lnTo>
                  <a:pt x="1603851" y="38685"/>
                </a:lnTo>
                <a:lnTo>
                  <a:pt x="1556840" y="32475"/>
                </a:lnTo>
                <a:lnTo>
                  <a:pt x="1505576" y="26713"/>
                </a:lnTo>
                <a:lnTo>
                  <a:pt x="1450329" y="21430"/>
                </a:lnTo>
                <a:lnTo>
                  <a:pt x="1391367" y="16654"/>
                </a:lnTo>
                <a:lnTo>
                  <a:pt x="1328961" y="12417"/>
                </a:lnTo>
                <a:lnTo>
                  <a:pt x="1263380" y="8749"/>
                </a:lnTo>
                <a:lnTo>
                  <a:pt x="1194892" y="5680"/>
                </a:lnTo>
                <a:lnTo>
                  <a:pt x="1123768" y="3240"/>
                </a:lnTo>
                <a:lnTo>
                  <a:pt x="1050276" y="1460"/>
                </a:lnTo>
                <a:lnTo>
                  <a:pt x="974686" y="370"/>
                </a:lnTo>
                <a:lnTo>
                  <a:pt x="897267" y="0"/>
                </a:lnTo>
                <a:close/>
              </a:path>
            </a:pathLst>
          </a:custGeom>
          <a:solidFill>
            <a:srgbClr val="BCE0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bg object 102"/>
          <p:cNvSpPr/>
          <p:nvPr/>
        </p:nvSpPr>
        <p:spPr>
          <a:xfrm>
            <a:off x="311040" y="8063640"/>
            <a:ext cx="3305520" cy="1618200"/>
          </a:xfrm>
          <a:custGeom>
            <a:avLst/>
            <a:gdLst>
              <a:gd name="textAreaLeft" fmla="*/ 0 w 3305520"/>
              <a:gd name="textAreaRight" fmla="*/ 3305880 w 3305520"/>
              <a:gd name="textAreaTop" fmla="*/ 0 h 1618200"/>
              <a:gd name="textAreaBottom" fmla="*/ 1618560 h 1618200"/>
            </a:gdLst>
            <a:ahLst/>
            <a:cxnLst/>
            <a:rect l="textAreaLeft" t="textAreaTop" r="textAreaRight" b="textAreaBottom"/>
            <a:pathLst>
              <a:path w="3305810" h="1618615">
                <a:moveTo>
                  <a:pt x="2594406" y="0"/>
                </a:moveTo>
                <a:lnTo>
                  <a:pt x="0" y="319925"/>
                </a:lnTo>
                <a:lnTo>
                  <a:pt x="598855" y="1618487"/>
                </a:lnTo>
                <a:lnTo>
                  <a:pt x="3305644" y="1194409"/>
                </a:lnTo>
                <a:lnTo>
                  <a:pt x="2594406" y="0"/>
                </a:lnTo>
                <a:close/>
              </a:path>
            </a:pathLst>
          </a:custGeom>
          <a:solidFill>
            <a:srgbClr val="FDD2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6" name="bg object 103"/>
          <p:cNvPicPr/>
          <p:nvPr/>
        </p:nvPicPr>
        <p:blipFill>
          <a:blip r:embed="rId2"/>
          <a:stretch/>
        </p:blipFill>
        <p:spPr>
          <a:xfrm>
            <a:off x="6174720" y="551160"/>
            <a:ext cx="967320" cy="75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7" name="bg object 104"/>
          <p:cNvPicPr/>
          <p:nvPr/>
        </p:nvPicPr>
        <p:blipFill>
          <a:blip r:embed="rId3"/>
          <a:stretch/>
        </p:blipFill>
        <p:spPr>
          <a:xfrm>
            <a:off x="6270120" y="6716520"/>
            <a:ext cx="614880" cy="682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8" name="bg object 105"/>
          <p:cNvSpPr/>
          <p:nvPr/>
        </p:nvSpPr>
        <p:spPr>
          <a:xfrm>
            <a:off x="206640" y="3541680"/>
            <a:ext cx="853560" cy="981360"/>
          </a:xfrm>
          <a:custGeom>
            <a:avLst/>
            <a:gdLst>
              <a:gd name="textAreaLeft" fmla="*/ 0 w 853560"/>
              <a:gd name="textAreaRight" fmla="*/ 853920 w 853560"/>
              <a:gd name="textAreaTop" fmla="*/ 0 h 981360"/>
              <a:gd name="textAreaBottom" fmla="*/ 981720 h 981360"/>
            </a:gdLst>
            <a:ahLst/>
            <a:cxnLst/>
            <a:rect l="textAreaLeft" t="textAreaTop" r="textAreaRight" b="textAreaBottom"/>
            <a:pathLst>
              <a:path w="854075" h="981710">
                <a:moveTo>
                  <a:pt x="476959" y="285750"/>
                </a:moveTo>
                <a:lnTo>
                  <a:pt x="449682" y="307340"/>
                </a:lnTo>
                <a:lnTo>
                  <a:pt x="421288" y="342900"/>
                </a:lnTo>
                <a:lnTo>
                  <a:pt x="394609" y="383540"/>
                </a:lnTo>
                <a:lnTo>
                  <a:pt x="372476" y="419100"/>
                </a:lnTo>
                <a:lnTo>
                  <a:pt x="345015" y="461010"/>
                </a:lnTo>
                <a:lnTo>
                  <a:pt x="316708" y="500380"/>
                </a:lnTo>
                <a:lnTo>
                  <a:pt x="287739" y="538480"/>
                </a:lnTo>
                <a:lnTo>
                  <a:pt x="258296" y="576580"/>
                </a:lnTo>
                <a:lnTo>
                  <a:pt x="228565" y="614680"/>
                </a:lnTo>
                <a:lnTo>
                  <a:pt x="168984" y="693420"/>
                </a:lnTo>
                <a:lnTo>
                  <a:pt x="123028" y="760730"/>
                </a:lnTo>
                <a:lnTo>
                  <a:pt x="106058" y="786130"/>
                </a:lnTo>
                <a:lnTo>
                  <a:pt x="71486" y="836930"/>
                </a:lnTo>
                <a:lnTo>
                  <a:pt x="35681" y="889000"/>
                </a:lnTo>
                <a:lnTo>
                  <a:pt x="6868" y="941070"/>
                </a:lnTo>
                <a:lnTo>
                  <a:pt x="0" y="971550"/>
                </a:lnTo>
                <a:lnTo>
                  <a:pt x="5344" y="981710"/>
                </a:lnTo>
                <a:lnTo>
                  <a:pt x="49848" y="960120"/>
                </a:lnTo>
                <a:lnTo>
                  <a:pt x="89510" y="934720"/>
                </a:lnTo>
                <a:lnTo>
                  <a:pt x="39393" y="934720"/>
                </a:lnTo>
                <a:lnTo>
                  <a:pt x="63823" y="891540"/>
                </a:lnTo>
                <a:lnTo>
                  <a:pt x="89111" y="849630"/>
                </a:lnTo>
                <a:lnTo>
                  <a:pt x="115189" y="808990"/>
                </a:lnTo>
                <a:lnTo>
                  <a:pt x="141988" y="768350"/>
                </a:lnTo>
                <a:lnTo>
                  <a:pt x="169442" y="728980"/>
                </a:lnTo>
                <a:lnTo>
                  <a:pt x="197482" y="690880"/>
                </a:lnTo>
                <a:lnTo>
                  <a:pt x="226041" y="654050"/>
                </a:lnTo>
                <a:lnTo>
                  <a:pt x="255052" y="617220"/>
                </a:lnTo>
                <a:lnTo>
                  <a:pt x="287787" y="574040"/>
                </a:lnTo>
                <a:lnTo>
                  <a:pt x="319436" y="530860"/>
                </a:lnTo>
                <a:lnTo>
                  <a:pt x="350464" y="487680"/>
                </a:lnTo>
                <a:lnTo>
                  <a:pt x="381341" y="443230"/>
                </a:lnTo>
                <a:lnTo>
                  <a:pt x="412533" y="398780"/>
                </a:lnTo>
                <a:lnTo>
                  <a:pt x="444508" y="355600"/>
                </a:lnTo>
                <a:lnTo>
                  <a:pt x="477733" y="312420"/>
                </a:lnTo>
                <a:lnTo>
                  <a:pt x="583777" y="312420"/>
                </a:lnTo>
                <a:lnTo>
                  <a:pt x="587073" y="308610"/>
                </a:lnTo>
                <a:lnTo>
                  <a:pt x="549069" y="308610"/>
                </a:lnTo>
                <a:lnTo>
                  <a:pt x="533098" y="299720"/>
                </a:lnTo>
                <a:lnTo>
                  <a:pt x="515405" y="293370"/>
                </a:lnTo>
                <a:lnTo>
                  <a:pt x="496516" y="288290"/>
                </a:lnTo>
                <a:lnTo>
                  <a:pt x="476959" y="285750"/>
                </a:lnTo>
                <a:close/>
              </a:path>
              <a:path w="854075" h="981710">
                <a:moveTo>
                  <a:pt x="199999" y="801370"/>
                </a:moveTo>
                <a:lnTo>
                  <a:pt x="192034" y="802640"/>
                </a:lnTo>
                <a:lnTo>
                  <a:pt x="191260" y="811530"/>
                </a:lnTo>
                <a:lnTo>
                  <a:pt x="193271" y="817880"/>
                </a:lnTo>
                <a:lnTo>
                  <a:pt x="195851" y="824230"/>
                </a:lnTo>
                <a:lnTo>
                  <a:pt x="196784" y="830580"/>
                </a:lnTo>
                <a:lnTo>
                  <a:pt x="120108" y="886460"/>
                </a:lnTo>
                <a:lnTo>
                  <a:pt x="80741" y="913130"/>
                </a:lnTo>
                <a:lnTo>
                  <a:pt x="39393" y="934720"/>
                </a:lnTo>
                <a:lnTo>
                  <a:pt x="89510" y="934720"/>
                </a:lnTo>
                <a:lnTo>
                  <a:pt x="91493" y="933450"/>
                </a:lnTo>
                <a:lnTo>
                  <a:pt x="131404" y="904240"/>
                </a:lnTo>
                <a:lnTo>
                  <a:pt x="210513" y="843280"/>
                </a:lnTo>
                <a:lnTo>
                  <a:pt x="248054" y="816610"/>
                </a:lnTo>
                <a:lnTo>
                  <a:pt x="216469" y="816610"/>
                </a:lnTo>
                <a:lnTo>
                  <a:pt x="209933" y="812800"/>
                </a:lnTo>
                <a:lnTo>
                  <a:pt x="205204" y="805180"/>
                </a:lnTo>
                <a:lnTo>
                  <a:pt x="199999" y="801370"/>
                </a:lnTo>
                <a:close/>
              </a:path>
              <a:path w="854075" h="981710">
                <a:moveTo>
                  <a:pt x="262341" y="737870"/>
                </a:moveTo>
                <a:lnTo>
                  <a:pt x="255649" y="748030"/>
                </a:lnTo>
                <a:lnTo>
                  <a:pt x="256720" y="758190"/>
                </a:lnTo>
                <a:lnTo>
                  <a:pt x="261390" y="769620"/>
                </a:lnTo>
                <a:lnTo>
                  <a:pt x="265491" y="778510"/>
                </a:lnTo>
                <a:lnTo>
                  <a:pt x="253545" y="788670"/>
                </a:lnTo>
                <a:lnTo>
                  <a:pt x="241294" y="798830"/>
                </a:lnTo>
                <a:lnTo>
                  <a:pt x="216469" y="816610"/>
                </a:lnTo>
                <a:lnTo>
                  <a:pt x="248054" y="816610"/>
                </a:lnTo>
                <a:lnTo>
                  <a:pt x="251630" y="814070"/>
                </a:lnTo>
                <a:lnTo>
                  <a:pt x="292186" y="782320"/>
                </a:lnTo>
                <a:lnTo>
                  <a:pt x="308193" y="769620"/>
                </a:lnTo>
                <a:lnTo>
                  <a:pt x="279232" y="769620"/>
                </a:lnTo>
                <a:lnTo>
                  <a:pt x="274320" y="762000"/>
                </a:lnTo>
                <a:lnTo>
                  <a:pt x="272220" y="753110"/>
                </a:lnTo>
                <a:lnTo>
                  <a:pt x="269404" y="744220"/>
                </a:lnTo>
                <a:lnTo>
                  <a:pt x="262341" y="737870"/>
                </a:lnTo>
                <a:close/>
              </a:path>
              <a:path w="854075" h="981710">
                <a:moveTo>
                  <a:pt x="293101" y="665480"/>
                </a:moveTo>
                <a:lnTo>
                  <a:pt x="303177" y="681990"/>
                </a:lnTo>
                <a:lnTo>
                  <a:pt x="311303" y="698500"/>
                </a:lnTo>
                <a:lnTo>
                  <a:pt x="317157" y="716280"/>
                </a:lnTo>
                <a:lnTo>
                  <a:pt x="320419" y="736600"/>
                </a:lnTo>
                <a:lnTo>
                  <a:pt x="310611" y="745490"/>
                </a:lnTo>
                <a:lnTo>
                  <a:pt x="300511" y="754380"/>
                </a:lnTo>
                <a:lnTo>
                  <a:pt x="290068" y="762000"/>
                </a:lnTo>
                <a:lnTo>
                  <a:pt x="279232" y="769620"/>
                </a:lnTo>
                <a:lnTo>
                  <a:pt x="308193" y="769620"/>
                </a:lnTo>
                <a:lnTo>
                  <a:pt x="332202" y="750570"/>
                </a:lnTo>
                <a:lnTo>
                  <a:pt x="367310" y="720090"/>
                </a:lnTo>
                <a:lnTo>
                  <a:pt x="333995" y="720090"/>
                </a:lnTo>
                <a:lnTo>
                  <a:pt x="330963" y="702310"/>
                </a:lnTo>
                <a:lnTo>
                  <a:pt x="323168" y="683260"/>
                </a:lnTo>
                <a:lnTo>
                  <a:pt x="310563" y="670560"/>
                </a:lnTo>
                <a:lnTo>
                  <a:pt x="293101" y="665480"/>
                </a:lnTo>
                <a:close/>
              </a:path>
              <a:path w="854075" h="981710">
                <a:moveTo>
                  <a:pt x="335341" y="599440"/>
                </a:moveTo>
                <a:lnTo>
                  <a:pt x="344957" y="622300"/>
                </a:lnTo>
                <a:lnTo>
                  <a:pt x="354508" y="645160"/>
                </a:lnTo>
                <a:lnTo>
                  <a:pt x="362798" y="668020"/>
                </a:lnTo>
                <a:lnTo>
                  <a:pt x="368628" y="693420"/>
                </a:lnTo>
                <a:lnTo>
                  <a:pt x="360246" y="701040"/>
                </a:lnTo>
                <a:lnTo>
                  <a:pt x="352450" y="708660"/>
                </a:lnTo>
                <a:lnTo>
                  <a:pt x="344084" y="716280"/>
                </a:lnTo>
                <a:lnTo>
                  <a:pt x="333995" y="720090"/>
                </a:lnTo>
                <a:lnTo>
                  <a:pt x="367310" y="720090"/>
                </a:lnTo>
                <a:lnTo>
                  <a:pt x="371698" y="716280"/>
                </a:lnTo>
                <a:lnTo>
                  <a:pt x="410695" y="683260"/>
                </a:lnTo>
                <a:lnTo>
                  <a:pt x="418949" y="675640"/>
                </a:lnTo>
                <a:lnTo>
                  <a:pt x="382852" y="675640"/>
                </a:lnTo>
                <a:lnTo>
                  <a:pt x="376335" y="652780"/>
                </a:lnTo>
                <a:lnTo>
                  <a:pt x="368155" y="628650"/>
                </a:lnTo>
                <a:lnTo>
                  <a:pt x="355445" y="608330"/>
                </a:lnTo>
                <a:lnTo>
                  <a:pt x="335341" y="599440"/>
                </a:lnTo>
                <a:close/>
              </a:path>
              <a:path w="854075" h="981710">
                <a:moveTo>
                  <a:pt x="381048" y="535940"/>
                </a:moveTo>
                <a:lnTo>
                  <a:pt x="397517" y="560070"/>
                </a:lnTo>
                <a:lnTo>
                  <a:pt x="409741" y="585470"/>
                </a:lnTo>
                <a:lnTo>
                  <a:pt x="419664" y="612140"/>
                </a:lnTo>
                <a:lnTo>
                  <a:pt x="429232" y="638810"/>
                </a:lnTo>
                <a:lnTo>
                  <a:pt x="418319" y="648970"/>
                </a:lnTo>
                <a:lnTo>
                  <a:pt x="407733" y="660400"/>
                </a:lnTo>
                <a:lnTo>
                  <a:pt x="396301" y="669290"/>
                </a:lnTo>
                <a:lnTo>
                  <a:pt x="382852" y="675640"/>
                </a:lnTo>
                <a:lnTo>
                  <a:pt x="418949" y="675640"/>
                </a:lnTo>
                <a:lnTo>
                  <a:pt x="449214" y="647700"/>
                </a:lnTo>
                <a:lnTo>
                  <a:pt x="469603" y="628650"/>
                </a:lnTo>
                <a:lnTo>
                  <a:pt x="438948" y="628650"/>
                </a:lnTo>
                <a:lnTo>
                  <a:pt x="438287" y="622300"/>
                </a:lnTo>
                <a:lnTo>
                  <a:pt x="437993" y="617220"/>
                </a:lnTo>
                <a:lnTo>
                  <a:pt x="438004" y="614680"/>
                </a:lnTo>
                <a:lnTo>
                  <a:pt x="438427" y="608330"/>
                </a:lnTo>
                <a:lnTo>
                  <a:pt x="428638" y="586740"/>
                </a:lnTo>
                <a:lnTo>
                  <a:pt x="417029" y="563880"/>
                </a:lnTo>
                <a:lnTo>
                  <a:pt x="401774" y="546100"/>
                </a:lnTo>
                <a:lnTo>
                  <a:pt x="381048" y="535940"/>
                </a:lnTo>
                <a:close/>
              </a:path>
              <a:path w="854075" h="981710">
                <a:moveTo>
                  <a:pt x="452689" y="496570"/>
                </a:moveTo>
                <a:lnTo>
                  <a:pt x="466826" y="514350"/>
                </a:lnTo>
                <a:lnTo>
                  <a:pt x="479151" y="532130"/>
                </a:lnTo>
                <a:lnTo>
                  <a:pt x="489460" y="552450"/>
                </a:lnTo>
                <a:lnTo>
                  <a:pt x="497545" y="574040"/>
                </a:lnTo>
                <a:lnTo>
                  <a:pt x="483666" y="589280"/>
                </a:lnTo>
                <a:lnTo>
                  <a:pt x="469099" y="603250"/>
                </a:lnTo>
                <a:lnTo>
                  <a:pt x="438948" y="628650"/>
                </a:lnTo>
                <a:lnTo>
                  <a:pt x="469603" y="628650"/>
                </a:lnTo>
                <a:lnTo>
                  <a:pt x="487274" y="612140"/>
                </a:lnTo>
                <a:lnTo>
                  <a:pt x="524896" y="575310"/>
                </a:lnTo>
                <a:lnTo>
                  <a:pt x="539778" y="560070"/>
                </a:lnTo>
                <a:lnTo>
                  <a:pt x="510512" y="560070"/>
                </a:lnTo>
                <a:lnTo>
                  <a:pt x="501631" y="539750"/>
                </a:lnTo>
                <a:lnTo>
                  <a:pt x="489802" y="519430"/>
                </a:lnTo>
                <a:lnTo>
                  <a:pt x="473872" y="502920"/>
                </a:lnTo>
                <a:lnTo>
                  <a:pt x="452689" y="496570"/>
                </a:lnTo>
                <a:close/>
              </a:path>
              <a:path w="854075" h="981710">
                <a:moveTo>
                  <a:pt x="583777" y="312420"/>
                </a:moveTo>
                <a:lnTo>
                  <a:pt x="477733" y="312420"/>
                </a:lnTo>
                <a:lnTo>
                  <a:pt x="522117" y="322580"/>
                </a:lnTo>
                <a:lnTo>
                  <a:pt x="561193" y="346710"/>
                </a:lnTo>
                <a:lnTo>
                  <a:pt x="591757" y="378460"/>
                </a:lnTo>
                <a:lnTo>
                  <a:pt x="610601" y="411480"/>
                </a:lnTo>
                <a:lnTo>
                  <a:pt x="614249" y="443230"/>
                </a:lnTo>
                <a:lnTo>
                  <a:pt x="602801" y="468630"/>
                </a:lnTo>
                <a:lnTo>
                  <a:pt x="582903" y="488950"/>
                </a:lnTo>
                <a:lnTo>
                  <a:pt x="561198" y="509270"/>
                </a:lnTo>
                <a:lnTo>
                  <a:pt x="548694" y="523240"/>
                </a:lnTo>
                <a:lnTo>
                  <a:pt x="537165" y="538480"/>
                </a:lnTo>
                <a:lnTo>
                  <a:pt x="524981" y="551180"/>
                </a:lnTo>
                <a:lnTo>
                  <a:pt x="510512" y="560070"/>
                </a:lnTo>
                <a:lnTo>
                  <a:pt x="539778" y="560070"/>
                </a:lnTo>
                <a:lnTo>
                  <a:pt x="562101" y="537210"/>
                </a:lnTo>
                <a:lnTo>
                  <a:pt x="598909" y="499110"/>
                </a:lnTo>
                <a:lnTo>
                  <a:pt x="635340" y="461010"/>
                </a:lnTo>
                <a:lnTo>
                  <a:pt x="635228" y="447040"/>
                </a:lnTo>
                <a:lnTo>
                  <a:pt x="635146" y="436880"/>
                </a:lnTo>
                <a:lnTo>
                  <a:pt x="632338" y="414020"/>
                </a:lnTo>
                <a:lnTo>
                  <a:pt x="626095" y="392430"/>
                </a:lnTo>
                <a:lnTo>
                  <a:pt x="615592" y="373380"/>
                </a:lnTo>
                <a:lnTo>
                  <a:pt x="622467" y="363220"/>
                </a:lnTo>
                <a:lnTo>
                  <a:pt x="624225" y="351790"/>
                </a:lnTo>
                <a:lnTo>
                  <a:pt x="622711" y="341630"/>
                </a:lnTo>
                <a:lnTo>
                  <a:pt x="622384" y="340360"/>
                </a:lnTo>
                <a:lnTo>
                  <a:pt x="592668" y="340360"/>
                </a:lnTo>
                <a:lnTo>
                  <a:pt x="586286" y="336550"/>
                </a:lnTo>
                <a:lnTo>
                  <a:pt x="580394" y="332740"/>
                </a:lnTo>
                <a:lnTo>
                  <a:pt x="575845" y="328930"/>
                </a:lnTo>
                <a:lnTo>
                  <a:pt x="573491" y="323850"/>
                </a:lnTo>
                <a:lnTo>
                  <a:pt x="582679" y="313690"/>
                </a:lnTo>
                <a:lnTo>
                  <a:pt x="583777" y="312420"/>
                </a:lnTo>
                <a:close/>
              </a:path>
              <a:path w="854075" h="981710">
                <a:moveTo>
                  <a:pt x="524698" y="419100"/>
                </a:moveTo>
                <a:lnTo>
                  <a:pt x="522913" y="427990"/>
                </a:lnTo>
                <a:lnTo>
                  <a:pt x="527125" y="434340"/>
                </a:lnTo>
                <a:lnTo>
                  <a:pt x="533997" y="440690"/>
                </a:lnTo>
                <a:lnTo>
                  <a:pt x="540192" y="447040"/>
                </a:lnTo>
                <a:lnTo>
                  <a:pt x="545781" y="462280"/>
                </a:lnTo>
                <a:lnTo>
                  <a:pt x="548336" y="478790"/>
                </a:lnTo>
                <a:lnTo>
                  <a:pt x="551372" y="492760"/>
                </a:lnTo>
                <a:lnTo>
                  <a:pt x="558404" y="504190"/>
                </a:lnTo>
                <a:lnTo>
                  <a:pt x="566682" y="478790"/>
                </a:lnTo>
                <a:lnTo>
                  <a:pt x="560487" y="455930"/>
                </a:lnTo>
                <a:lnTo>
                  <a:pt x="544824" y="434340"/>
                </a:lnTo>
                <a:lnTo>
                  <a:pt x="524698" y="419100"/>
                </a:lnTo>
                <a:close/>
              </a:path>
              <a:path w="854075" h="981710">
                <a:moveTo>
                  <a:pt x="650999" y="288290"/>
                </a:moveTo>
                <a:lnTo>
                  <a:pt x="612607" y="288290"/>
                </a:lnTo>
                <a:lnTo>
                  <a:pt x="609392" y="302260"/>
                </a:lnTo>
                <a:lnTo>
                  <a:pt x="602305" y="313690"/>
                </a:lnTo>
                <a:lnTo>
                  <a:pt x="595384" y="326390"/>
                </a:lnTo>
                <a:lnTo>
                  <a:pt x="592668" y="340360"/>
                </a:lnTo>
                <a:lnTo>
                  <a:pt x="622384" y="340360"/>
                </a:lnTo>
                <a:lnTo>
                  <a:pt x="619770" y="330200"/>
                </a:lnTo>
                <a:lnTo>
                  <a:pt x="627400" y="317500"/>
                </a:lnTo>
                <a:lnTo>
                  <a:pt x="635599" y="306070"/>
                </a:lnTo>
                <a:lnTo>
                  <a:pt x="644254" y="295910"/>
                </a:lnTo>
                <a:lnTo>
                  <a:pt x="650999" y="288290"/>
                </a:lnTo>
                <a:close/>
              </a:path>
              <a:path w="854075" h="981710">
                <a:moveTo>
                  <a:pt x="675174" y="285750"/>
                </a:moveTo>
                <a:lnTo>
                  <a:pt x="653247" y="285750"/>
                </a:lnTo>
                <a:lnTo>
                  <a:pt x="658431" y="297180"/>
                </a:lnTo>
                <a:lnTo>
                  <a:pt x="657786" y="306070"/>
                </a:lnTo>
                <a:lnTo>
                  <a:pt x="657821" y="325120"/>
                </a:lnTo>
                <a:lnTo>
                  <a:pt x="667256" y="334010"/>
                </a:lnTo>
                <a:lnTo>
                  <a:pt x="672654" y="321310"/>
                </a:lnTo>
                <a:lnTo>
                  <a:pt x="672531" y="294640"/>
                </a:lnTo>
                <a:lnTo>
                  <a:pt x="675174" y="285750"/>
                </a:lnTo>
                <a:close/>
              </a:path>
              <a:path w="854075" h="981710">
                <a:moveTo>
                  <a:pt x="707877" y="283210"/>
                </a:moveTo>
                <a:lnTo>
                  <a:pt x="675930" y="283210"/>
                </a:lnTo>
                <a:lnTo>
                  <a:pt x="686552" y="285750"/>
                </a:lnTo>
                <a:lnTo>
                  <a:pt x="690601" y="294640"/>
                </a:lnTo>
                <a:lnTo>
                  <a:pt x="694160" y="303530"/>
                </a:lnTo>
                <a:lnTo>
                  <a:pt x="703311" y="309880"/>
                </a:lnTo>
                <a:lnTo>
                  <a:pt x="707685" y="294640"/>
                </a:lnTo>
                <a:lnTo>
                  <a:pt x="707791" y="288290"/>
                </a:lnTo>
                <a:lnTo>
                  <a:pt x="707877" y="283210"/>
                </a:lnTo>
                <a:close/>
              </a:path>
              <a:path w="854075" h="981710">
                <a:moveTo>
                  <a:pt x="735537" y="237490"/>
                </a:moveTo>
                <a:lnTo>
                  <a:pt x="612139" y="237490"/>
                </a:lnTo>
                <a:lnTo>
                  <a:pt x="623275" y="238760"/>
                </a:lnTo>
                <a:lnTo>
                  <a:pt x="614692" y="251460"/>
                </a:lnTo>
                <a:lnTo>
                  <a:pt x="602222" y="256540"/>
                </a:lnTo>
                <a:lnTo>
                  <a:pt x="588385" y="256540"/>
                </a:lnTo>
                <a:lnTo>
                  <a:pt x="575701" y="257810"/>
                </a:lnTo>
                <a:lnTo>
                  <a:pt x="575635" y="260350"/>
                </a:lnTo>
                <a:lnTo>
                  <a:pt x="575569" y="262890"/>
                </a:lnTo>
                <a:lnTo>
                  <a:pt x="579776" y="265430"/>
                </a:lnTo>
                <a:lnTo>
                  <a:pt x="586029" y="267970"/>
                </a:lnTo>
                <a:lnTo>
                  <a:pt x="592033" y="269240"/>
                </a:lnTo>
                <a:lnTo>
                  <a:pt x="583708" y="283210"/>
                </a:lnTo>
                <a:lnTo>
                  <a:pt x="573547" y="294640"/>
                </a:lnTo>
                <a:lnTo>
                  <a:pt x="561889" y="303530"/>
                </a:lnTo>
                <a:lnTo>
                  <a:pt x="549069" y="308610"/>
                </a:lnTo>
                <a:lnTo>
                  <a:pt x="587073" y="308610"/>
                </a:lnTo>
                <a:lnTo>
                  <a:pt x="591468" y="303530"/>
                </a:lnTo>
                <a:lnTo>
                  <a:pt x="601048" y="294640"/>
                </a:lnTo>
                <a:lnTo>
                  <a:pt x="612607" y="288290"/>
                </a:lnTo>
                <a:lnTo>
                  <a:pt x="650999" y="288290"/>
                </a:lnTo>
                <a:lnTo>
                  <a:pt x="653247" y="285750"/>
                </a:lnTo>
                <a:lnTo>
                  <a:pt x="675174" y="285750"/>
                </a:lnTo>
                <a:lnTo>
                  <a:pt x="675930" y="283210"/>
                </a:lnTo>
                <a:lnTo>
                  <a:pt x="707877" y="283210"/>
                </a:lnTo>
                <a:lnTo>
                  <a:pt x="707961" y="269240"/>
                </a:lnTo>
                <a:lnTo>
                  <a:pt x="682153" y="269240"/>
                </a:lnTo>
                <a:lnTo>
                  <a:pt x="677200" y="266700"/>
                </a:lnTo>
                <a:lnTo>
                  <a:pt x="642110" y="266700"/>
                </a:lnTo>
                <a:lnTo>
                  <a:pt x="635302" y="265430"/>
                </a:lnTo>
                <a:lnTo>
                  <a:pt x="637521" y="257810"/>
                </a:lnTo>
                <a:lnTo>
                  <a:pt x="639471" y="250190"/>
                </a:lnTo>
                <a:lnTo>
                  <a:pt x="641835" y="243840"/>
                </a:lnTo>
                <a:lnTo>
                  <a:pt x="645297" y="238760"/>
                </a:lnTo>
                <a:lnTo>
                  <a:pt x="735767" y="238760"/>
                </a:lnTo>
                <a:lnTo>
                  <a:pt x="735537" y="237490"/>
                </a:lnTo>
                <a:close/>
              </a:path>
              <a:path w="854075" h="981710">
                <a:moveTo>
                  <a:pt x="737947" y="252730"/>
                </a:moveTo>
                <a:lnTo>
                  <a:pt x="711794" y="252730"/>
                </a:lnTo>
                <a:lnTo>
                  <a:pt x="717997" y="256540"/>
                </a:lnTo>
                <a:lnTo>
                  <a:pt x="719573" y="262890"/>
                </a:lnTo>
                <a:lnTo>
                  <a:pt x="720578" y="269240"/>
                </a:lnTo>
                <a:lnTo>
                  <a:pt x="725066" y="274320"/>
                </a:lnTo>
                <a:lnTo>
                  <a:pt x="736759" y="265430"/>
                </a:lnTo>
                <a:lnTo>
                  <a:pt x="737828" y="254000"/>
                </a:lnTo>
                <a:lnTo>
                  <a:pt x="737947" y="252730"/>
                </a:lnTo>
                <a:close/>
              </a:path>
              <a:path w="854075" h="981710">
                <a:moveTo>
                  <a:pt x="737146" y="246380"/>
                </a:moveTo>
                <a:lnTo>
                  <a:pt x="686528" y="246380"/>
                </a:lnTo>
                <a:lnTo>
                  <a:pt x="692197" y="251460"/>
                </a:lnTo>
                <a:lnTo>
                  <a:pt x="694348" y="257810"/>
                </a:lnTo>
                <a:lnTo>
                  <a:pt x="692109" y="266700"/>
                </a:lnTo>
                <a:lnTo>
                  <a:pt x="687791" y="269240"/>
                </a:lnTo>
                <a:lnTo>
                  <a:pt x="707961" y="269240"/>
                </a:lnTo>
                <a:lnTo>
                  <a:pt x="707970" y="266700"/>
                </a:lnTo>
                <a:lnTo>
                  <a:pt x="711794" y="252730"/>
                </a:lnTo>
                <a:lnTo>
                  <a:pt x="737947" y="252730"/>
                </a:lnTo>
                <a:lnTo>
                  <a:pt x="738066" y="251460"/>
                </a:lnTo>
                <a:lnTo>
                  <a:pt x="737146" y="246380"/>
                </a:lnTo>
                <a:close/>
              </a:path>
              <a:path w="854075" h="981710">
                <a:moveTo>
                  <a:pt x="735767" y="238760"/>
                </a:moveTo>
                <a:lnTo>
                  <a:pt x="645297" y="238760"/>
                </a:lnTo>
                <a:lnTo>
                  <a:pt x="654256" y="242570"/>
                </a:lnTo>
                <a:lnTo>
                  <a:pt x="658854" y="248920"/>
                </a:lnTo>
                <a:lnTo>
                  <a:pt x="660196" y="256540"/>
                </a:lnTo>
                <a:lnTo>
                  <a:pt x="659382" y="265430"/>
                </a:lnTo>
                <a:lnTo>
                  <a:pt x="653424" y="265430"/>
                </a:lnTo>
                <a:lnTo>
                  <a:pt x="647909" y="266700"/>
                </a:lnTo>
                <a:lnTo>
                  <a:pt x="677200" y="266700"/>
                </a:lnTo>
                <a:lnTo>
                  <a:pt x="674723" y="265430"/>
                </a:lnTo>
                <a:lnTo>
                  <a:pt x="674653" y="262890"/>
                </a:lnTo>
                <a:lnTo>
                  <a:pt x="674583" y="260350"/>
                </a:lnTo>
                <a:lnTo>
                  <a:pt x="675345" y="254000"/>
                </a:lnTo>
                <a:lnTo>
                  <a:pt x="678216" y="246380"/>
                </a:lnTo>
                <a:lnTo>
                  <a:pt x="737146" y="246380"/>
                </a:lnTo>
                <a:lnTo>
                  <a:pt x="735767" y="238760"/>
                </a:lnTo>
                <a:close/>
              </a:path>
              <a:path w="854075" h="981710">
                <a:moveTo>
                  <a:pt x="645754" y="157480"/>
                </a:moveTo>
                <a:lnTo>
                  <a:pt x="637074" y="162560"/>
                </a:lnTo>
                <a:lnTo>
                  <a:pt x="633740" y="171450"/>
                </a:lnTo>
                <a:lnTo>
                  <a:pt x="632492" y="182880"/>
                </a:lnTo>
                <a:lnTo>
                  <a:pt x="630070" y="194310"/>
                </a:lnTo>
                <a:lnTo>
                  <a:pt x="627350" y="199390"/>
                </a:lnTo>
                <a:lnTo>
                  <a:pt x="622686" y="200660"/>
                </a:lnTo>
                <a:lnTo>
                  <a:pt x="612836" y="200660"/>
                </a:lnTo>
                <a:lnTo>
                  <a:pt x="614009" y="207010"/>
                </a:lnTo>
                <a:lnTo>
                  <a:pt x="619988" y="208280"/>
                </a:lnTo>
                <a:lnTo>
                  <a:pt x="626179" y="210820"/>
                </a:lnTo>
                <a:lnTo>
                  <a:pt x="627987" y="215900"/>
                </a:lnTo>
                <a:lnTo>
                  <a:pt x="618749" y="227330"/>
                </a:lnTo>
                <a:lnTo>
                  <a:pt x="589575" y="232410"/>
                </a:lnTo>
                <a:lnTo>
                  <a:pt x="582623" y="242570"/>
                </a:lnTo>
                <a:lnTo>
                  <a:pt x="593395" y="242570"/>
                </a:lnTo>
                <a:lnTo>
                  <a:pt x="612139" y="237490"/>
                </a:lnTo>
                <a:lnTo>
                  <a:pt x="735537" y="237490"/>
                </a:lnTo>
                <a:lnTo>
                  <a:pt x="735574" y="234950"/>
                </a:lnTo>
                <a:lnTo>
                  <a:pt x="687509" y="234950"/>
                </a:lnTo>
                <a:lnTo>
                  <a:pt x="678482" y="231140"/>
                </a:lnTo>
                <a:lnTo>
                  <a:pt x="655292" y="231140"/>
                </a:lnTo>
                <a:lnTo>
                  <a:pt x="650390" y="229870"/>
                </a:lnTo>
                <a:lnTo>
                  <a:pt x="644789" y="226060"/>
                </a:lnTo>
                <a:lnTo>
                  <a:pt x="646047" y="219710"/>
                </a:lnTo>
                <a:lnTo>
                  <a:pt x="649196" y="212090"/>
                </a:lnTo>
                <a:lnTo>
                  <a:pt x="757193" y="212090"/>
                </a:lnTo>
                <a:lnTo>
                  <a:pt x="760464" y="210820"/>
                </a:lnTo>
                <a:lnTo>
                  <a:pt x="767890" y="205740"/>
                </a:lnTo>
                <a:lnTo>
                  <a:pt x="768474" y="204470"/>
                </a:lnTo>
                <a:lnTo>
                  <a:pt x="655787" y="204470"/>
                </a:lnTo>
                <a:lnTo>
                  <a:pt x="648256" y="200660"/>
                </a:lnTo>
                <a:lnTo>
                  <a:pt x="622686" y="200660"/>
                </a:lnTo>
                <a:lnTo>
                  <a:pt x="617406" y="199390"/>
                </a:lnTo>
                <a:lnTo>
                  <a:pt x="647999" y="199390"/>
                </a:lnTo>
                <a:lnTo>
                  <a:pt x="646453" y="191770"/>
                </a:lnTo>
                <a:lnTo>
                  <a:pt x="647456" y="191770"/>
                </a:lnTo>
                <a:lnTo>
                  <a:pt x="649691" y="180340"/>
                </a:lnTo>
                <a:lnTo>
                  <a:pt x="655102" y="179070"/>
                </a:lnTo>
                <a:lnTo>
                  <a:pt x="753747" y="179070"/>
                </a:lnTo>
                <a:lnTo>
                  <a:pt x="747786" y="177800"/>
                </a:lnTo>
                <a:lnTo>
                  <a:pt x="747394" y="173990"/>
                </a:lnTo>
                <a:lnTo>
                  <a:pt x="696008" y="173990"/>
                </a:lnTo>
                <a:lnTo>
                  <a:pt x="689531" y="172720"/>
                </a:lnTo>
                <a:lnTo>
                  <a:pt x="666755" y="172720"/>
                </a:lnTo>
                <a:lnTo>
                  <a:pt x="660544" y="171450"/>
                </a:lnTo>
                <a:lnTo>
                  <a:pt x="657242" y="170180"/>
                </a:lnTo>
                <a:lnTo>
                  <a:pt x="648739" y="170180"/>
                </a:lnTo>
                <a:lnTo>
                  <a:pt x="642084" y="168910"/>
                </a:lnTo>
                <a:lnTo>
                  <a:pt x="650047" y="160020"/>
                </a:lnTo>
                <a:lnTo>
                  <a:pt x="645754" y="157480"/>
                </a:lnTo>
                <a:close/>
              </a:path>
              <a:path w="854075" h="981710">
                <a:moveTo>
                  <a:pt x="757193" y="212090"/>
                </a:moveTo>
                <a:lnTo>
                  <a:pt x="695335" y="212090"/>
                </a:lnTo>
                <a:lnTo>
                  <a:pt x="697295" y="222250"/>
                </a:lnTo>
                <a:lnTo>
                  <a:pt x="694233" y="231140"/>
                </a:lnTo>
                <a:lnTo>
                  <a:pt x="687509" y="234950"/>
                </a:lnTo>
                <a:lnTo>
                  <a:pt x="717294" y="234950"/>
                </a:lnTo>
                <a:lnTo>
                  <a:pt x="708124" y="233680"/>
                </a:lnTo>
                <a:lnTo>
                  <a:pt x="714690" y="223520"/>
                </a:lnTo>
                <a:lnTo>
                  <a:pt x="716138" y="217170"/>
                </a:lnTo>
                <a:lnTo>
                  <a:pt x="744497" y="217170"/>
                </a:lnTo>
                <a:lnTo>
                  <a:pt x="750653" y="214630"/>
                </a:lnTo>
                <a:lnTo>
                  <a:pt x="757193" y="212090"/>
                </a:lnTo>
                <a:close/>
              </a:path>
              <a:path w="854075" h="981710">
                <a:moveTo>
                  <a:pt x="744497" y="217170"/>
                </a:moveTo>
                <a:lnTo>
                  <a:pt x="716138" y="217170"/>
                </a:lnTo>
                <a:lnTo>
                  <a:pt x="723986" y="218440"/>
                </a:lnTo>
                <a:lnTo>
                  <a:pt x="723877" y="219710"/>
                </a:lnTo>
                <a:lnTo>
                  <a:pt x="723768" y="220980"/>
                </a:lnTo>
                <a:lnTo>
                  <a:pt x="723659" y="222250"/>
                </a:lnTo>
                <a:lnTo>
                  <a:pt x="723550" y="223520"/>
                </a:lnTo>
                <a:lnTo>
                  <a:pt x="723440" y="224790"/>
                </a:lnTo>
                <a:lnTo>
                  <a:pt x="723331" y="226060"/>
                </a:lnTo>
                <a:lnTo>
                  <a:pt x="723222" y="227330"/>
                </a:lnTo>
                <a:lnTo>
                  <a:pt x="723113" y="228600"/>
                </a:lnTo>
                <a:lnTo>
                  <a:pt x="723003" y="229870"/>
                </a:lnTo>
                <a:lnTo>
                  <a:pt x="722894" y="231140"/>
                </a:lnTo>
                <a:lnTo>
                  <a:pt x="717294" y="234950"/>
                </a:lnTo>
                <a:lnTo>
                  <a:pt x="735574" y="234950"/>
                </a:lnTo>
                <a:lnTo>
                  <a:pt x="735684" y="227330"/>
                </a:lnTo>
                <a:lnTo>
                  <a:pt x="735721" y="224790"/>
                </a:lnTo>
                <a:lnTo>
                  <a:pt x="741419" y="218440"/>
                </a:lnTo>
                <a:lnTo>
                  <a:pt x="744497" y="217170"/>
                </a:lnTo>
                <a:close/>
              </a:path>
              <a:path w="854075" h="981710">
                <a:moveTo>
                  <a:pt x="687392" y="212090"/>
                </a:moveTo>
                <a:lnTo>
                  <a:pt x="656557" y="212090"/>
                </a:lnTo>
                <a:lnTo>
                  <a:pt x="661647" y="214630"/>
                </a:lnTo>
                <a:lnTo>
                  <a:pt x="663639" y="220980"/>
                </a:lnTo>
                <a:lnTo>
                  <a:pt x="661706" y="228600"/>
                </a:lnTo>
                <a:lnTo>
                  <a:pt x="657591" y="228600"/>
                </a:lnTo>
                <a:lnTo>
                  <a:pt x="655292" y="231140"/>
                </a:lnTo>
                <a:lnTo>
                  <a:pt x="678482" y="231140"/>
                </a:lnTo>
                <a:lnTo>
                  <a:pt x="679317" y="223520"/>
                </a:lnTo>
                <a:lnTo>
                  <a:pt x="682170" y="215900"/>
                </a:lnTo>
                <a:lnTo>
                  <a:pt x="687392" y="212090"/>
                </a:lnTo>
                <a:close/>
              </a:path>
              <a:path w="854075" h="981710">
                <a:moveTo>
                  <a:pt x="782641" y="165100"/>
                </a:moveTo>
                <a:lnTo>
                  <a:pt x="754155" y="165100"/>
                </a:lnTo>
                <a:lnTo>
                  <a:pt x="760118" y="166370"/>
                </a:lnTo>
                <a:lnTo>
                  <a:pt x="760636" y="171450"/>
                </a:lnTo>
                <a:lnTo>
                  <a:pt x="758272" y="176530"/>
                </a:lnTo>
                <a:lnTo>
                  <a:pt x="753747" y="179070"/>
                </a:lnTo>
                <a:lnTo>
                  <a:pt x="660994" y="179070"/>
                </a:lnTo>
                <a:lnTo>
                  <a:pt x="669110" y="182880"/>
                </a:lnTo>
                <a:lnTo>
                  <a:pt x="667192" y="189230"/>
                </a:lnTo>
                <a:lnTo>
                  <a:pt x="669465" y="193040"/>
                </a:lnTo>
                <a:lnTo>
                  <a:pt x="665630" y="200660"/>
                </a:lnTo>
                <a:lnTo>
                  <a:pt x="660499" y="201930"/>
                </a:lnTo>
                <a:lnTo>
                  <a:pt x="655787" y="204470"/>
                </a:lnTo>
                <a:lnTo>
                  <a:pt x="768474" y="204470"/>
                </a:lnTo>
                <a:lnTo>
                  <a:pt x="769641" y="201930"/>
                </a:lnTo>
                <a:lnTo>
                  <a:pt x="690547" y="201930"/>
                </a:lnTo>
                <a:lnTo>
                  <a:pt x="684845" y="195580"/>
                </a:lnTo>
                <a:lnTo>
                  <a:pt x="687893" y="185420"/>
                </a:lnTo>
                <a:lnTo>
                  <a:pt x="693780" y="184150"/>
                </a:lnTo>
                <a:lnTo>
                  <a:pt x="776286" y="184150"/>
                </a:lnTo>
                <a:lnTo>
                  <a:pt x="778515" y="173990"/>
                </a:lnTo>
                <a:lnTo>
                  <a:pt x="782641" y="165100"/>
                </a:lnTo>
                <a:close/>
              </a:path>
              <a:path w="854075" h="981710">
                <a:moveTo>
                  <a:pt x="776286" y="184150"/>
                </a:moveTo>
                <a:lnTo>
                  <a:pt x="693780" y="184150"/>
                </a:lnTo>
                <a:lnTo>
                  <a:pt x="699063" y="186690"/>
                </a:lnTo>
                <a:lnTo>
                  <a:pt x="702345" y="190500"/>
                </a:lnTo>
                <a:lnTo>
                  <a:pt x="702231" y="196850"/>
                </a:lnTo>
                <a:lnTo>
                  <a:pt x="695259" y="196850"/>
                </a:lnTo>
                <a:lnTo>
                  <a:pt x="690547" y="201930"/>
                </a:lnTo>
                <a:lnTo>
                  <a:pt x="769641" y="201930"/>
                </a:lnTo>
                <a:lnTo>
                  <a:pt x="770808" y="199390"/>
                </a:lnTo>
                <a:lnTo>
                  <a:pt x="746338" y="199390"/>
                </a:lnTo>
                <a:lnTo>
                  <a:pt x="742674" y="198120"/>
                </a:lnTo>
                <a:lnTo>
                  <a:pt x="742749" y="196850"/>
                </a:lnTo>
                <a:lnTo>
                  <a:pt x="742823" y="195580"/>
                </a:lnTo>
                <a:lnTo>
                  <a:pt x="742897" y="194310"/>
                </a:lnTo>
                <a:lnTo>
                  <a:pt x="744129" y="190500"/>
                </a:lnTo>
                <a:lnTo>
                  <a:pt x="774893" y="190500"/>
                </a:lnTo>
                <a:lnTo>
                  <a:pt x="776286" y="184150"/>
                </a:lnTo>
                <a:close/>
              </a:path>
              <a:path w="854075" h="981710">
                <a:moveTo>
                  <a:pt x="774893" y="190500"/>
                </a:moveTo>
                <a:lnTo>
                  <a:pt x="744129" y="190500"/>
                </a:lnTo>
                <a:lnTo>
                  <a:pt x="748307" y="193040"/>
                </a:lnTo>
                <a:lnTo>
                  <a:pt x="751533" y="194310"/>
                </a:lnTo>
                <a:lnTo>
                  <a:pt x="750441" y="198120"/>
                </a:lnTo>
                <a:lnTo>
                  <a:pt x="746338" y="199390"/>
                </a:lnTo>
                <a:lnTo>
                  <a:pt x="770808" y="199390"/>
                </a:lnTo>
                <a:lnTo>
                  <a:pt x="774893" y="190500"/>
                </a:lnTo>
                <a:close/>
              </a:path>
              <a:path w="854075" h="981710">
                <a:moveTo>
                  <a:pt x="790192" y="158750"/>
                </a:moveTo>
                <a:lnTo>
                  <a:pt x="698693" y="158750"/>
                </a:lnTo>
                <a:lnTo>
                  <a:pt x="706575" y="161290"/>
                </a:lnTo>
                <a:lnTo>
                  <a:pt x="704962" y="163830"/>
                </a:lnTo>
                <a:lnTo>
                  <a:pt x="707476" y="166370"/>
                </a:lnTo>
                <a:lnTo>
                  <a:pt x="706143" y="168910"/>
                </a:lnTo>
                <a:lnTo>
                  <a:pt x="702650" y="173990"/>
                </a:lnTo>
                <a:lnTo>
                  <a:pt x="747394" y="173990"/>
                </a:lnTo>
                <a:lnTo>
                  <a:pt x="747263" y="172720"/>
                </a:lnTo>
                <a:lnTo>
                  <a:pt x="749628" y="167640"/>
                </a:lnTo>
                <a:lnTo>
                  <a:pt x="754155" y="165100"/>
                </a:lnTo>
                <a:lnTo>
                  <a:pt x="782641" y="165100"/>
                </a:lnTo>
                <a:lnTo>
                  <a:pt x="784998" y="160020"/>
                </a:lnTo>
                <a:lnTo>
                  <a:pt x="790192" y="158750"/>
                </a:lnTo>
                <a:close/>
              </a:path>
              <a:path w="854075" h="981710">
                <a:moveTo>
                  <a:pt x="688350" y="104140"/>
                </a:moveTo>
                <a:lnTo>
                  <a:pt x="681428" y="118110"/>
                </a:lnTo>
                <a:lnTo>
                  <a:pt x="677673" y="132080"/>
                </a:lnTo>
                <a:lnTo>
                  <a:pt x="672398" y="144780"/>
                </a:lnTo>
                <a:lnTo>
                  <a:pt x="660918" y="151130"/>
                </a:lnTo>
                <a:lnTo>
                  <a:pt x="666307" y="154940"/>
                </a:lnTo>
                <a:lnTo>
                  <a:pt x="670224" y="158750"/>
                </a:lnTo>
                <a:lnTo>
                  <a:pt x="671955" y="162560"/>
                </a:lnTo>
                <a:lnTo>
                  <a:pt x="670786" y="170180"/>
                </a:lnTo>
                <a:lnTo>
                  <a:pt x="666755" y="172720"/>
                </a:lnTo>
                <a:lnTo>
                  <a:pt x="689531" y="172720"/>
                </a:lnTo>
                <a:lnTo>
                  <a:pt x="689438" y="170180"/>
                </a:lnTo>
                <a:lnTo>
                  <a:pt x="689344" y="167640"/>
                </a:lnTo>
                <a:lnTo>
                  <a:pt x="689298" y="166370"/>
                </a:lnTo>
                <a:lnTo>
                  <a:pt x="692643" y="160020"/>
                </a:lnTo>
                <a:lnTo>
                  <a:pt x="698693" y="158750"/>
                </a:lnTo>
                <a:lnTo>
                  <a:pt x="790192" y="158750"/>
                </a:lnTo>
                <a:lnTo>
                  <a:pt x="800580" y="156210"/>
                </a:lnTo>
                <a:lnTo>
                  <a:pt x="802112" y="149860"/>
                </a:lnTo>
                <a:lnTo>
                  <a:pt x="787055" y="149860"/>
                </a:lnTo>
                <a:lnTo>
                  <a:pt x="785702" y="148590"/>
                </a:lnTo>
                <a:lnTo>
                  <a:pt x="699717" y="148590"/>
                </a:lnTo>
                <a:lnTo>
                  <a:pt x="694103" y="143510"/>
                </a:lnTo>
                <a:lnTo>
                  <a:pt x="694194" y="137160"/>
                </a:lnTo>
                <a:lnTo>
                  <a:pt x="694260" y="135890"/>
                </a:lnTo>
                <a:lnTo>
                  <a:pt x="694326" y="134620"/>
                </a:lnTo>
                <a:lnTo>
                  <a:pt x="694391" y="133350"/>
                </a:lnTo>
                <a:lnTo>
                  <a:pt x="694457" y="132080"/>
                </a:lnTo>
                <a:lnTo>
                  <a:pt x="694523" y="130810"/>
                </a:lnTo>
                <a:lnTo>
                  <a:pt x="694589" y="129540"/>
                </a:lnTo>
                <a:lnTo>
                  <a:pt x="695218" y="123190"/>
                </a:lnTo>
                <a:lnTo>
                  <a:pt x="696008" y="115570"/>
                </a:lnTo>
                <a:lnTo>
                  <a:pt x="762112" y="115570"/>
                </a:lnTo>
                <a:lnTo>
                  <a:pt x="762772" y="110490"/>
                </a:lnTo>
                <a:lnTo>
                  <a:pt x="716929" y="110490"/>
                </a:lnTo>
                <a:lnTo>
                  <a:pt x="707203" y="109220"/>
                </a:lnTo>
                <a:lnTo>
                  <a:pt x="697249" y="105410"/>
                </a:lnTo>
                <a:lnTo>
                  <a:pt x="688350" y="104140"/>
                </a:lnTo>
                <a:close/>
              </a:path>
              <a:path w="854075" h="981710">
                <a:moveTo>
                  <a:pt x="653941" y="168910"/>
                </a:moveTo>
                <a:lnTo>
                  <a:pt x="648739" y="170180"/>
                </a:lnTo>
                <a:lnTo>
                  <a:pt x="657242" y="170180"/>
                </a:lnTo>
                <a:lnTo>
                  <a:pt x="653941" y="168910"/>
                </a:lnTo>
                <a:close/>
              </a:path>
              <a:path w="854075" h="981710">
                <a:moveTo>
                  <a:pt x="806569" y="132080"/>
                </a:moveTo>
                <a:lnTo>
                  <a:pt x="792592" y="132080"/>
                </a:lnTo>
                <a:lnTo>
                  <a:pt x="787055" y="149860"/>
                </a:lnTo>
                <a:lnTo>
                  <a:pt x="802112" y="149860"/>
                </a:lnTo>
                <a:lnTo>
                  <a:pt x="805790" y="134620"/>
                </a:lnTo>
                <a:lnTo>
                  <a:pt x="806569" y="132080"/>
                </a:lnTo>
                <a:close/>
              </a:path>
              <a:path w="854075" h="981710">
                <a:moveTo>
                  <a:pt x="701977" y="146050"/>
                </a:moveTo>
                <a:lnTo>
                  <a:pt x="699717" y="148590"/>
                </a:lnTo>
                <a:lnTo>
                  <a:pt x="710232" y="148590"/>
                </a:lnTo>
                <a:lnTo>
                  <a:pt x="701977" y="146050"/>
                </a:lnTo>
                <a:close/>
              </a:path>
              <a:path w="854075" h="981710">
                <a:moveTo>
                  <a:pt x="835926" y="73660"/>
                </a:moveTo>
                <a:lnTo>
                  <a:pt x="774977" y="73660"/>
                </a:lnTo>
                <a:lnTo>
                  <a:pt x="783054" y="76200"/>
                </a:lnTo>
                <a:lnTo>
                  <a:pt x="782815" y="81280"/>
                </a:lnTo>
                <a:lnTo>
                  <a:pt x="782695" y="83820"/>
                </a:lnTo>
                <a:lnTo>
                  <a:pt x="782576" y="86360"/>
                </a:lnTo>
                <a:lnTo>
                  <a:pt x="782516" y="87630"/>
                </a:lnTo>
                <a:lnTo>
                  <a:pt x="779884" y="102870"/>
                </a:lnTo>
                <a:lnTo>
                  <a:pt x="773601" y="114300"/>
                </a:lnTo>
                <a:lnTo>
                  <a:pt x="762112" y="115570"/>
                </a:lnTo>
                <a:lnTo>
                  <a:pt x="696008" y="115570"/>
                </a:lnTo>
                <a:lnTo>
                  <a:pt x="718221" y="121920"/>
                </a:lnTo>
                <a:lnTo>
                  <a:pt x="717528" y="129540"/>
                </a:lnTo>
                <a:lnTo>
                  <a:pt x="716184" y="135890"/>
                </a:lnTo>
                <a:lnTo>
                  <a:pt x="713861" y="143510"/>
                </a:lnTo>
                <a:lnTo>
                  <a:pt x="710232" y="148590"/>
                </a:lnTo>
                <a:lnTo>
                  <a:pt x="752307" y="148590"/>
                </a:lnTo>
                <a:lnTo>
                  <a:pt x="752374" y="140970"/>
                </a:lnTo>
                <a:lnTo>
                  <a:pt x="755619" y="134620"/>
                </a:lnTo>
                <a:lnTo>
                  <a:pt x="761269" y="130810"/>
                </a:lnTo>
                <a:lnTo>
                  <a:pt x="806958" y="130810"/>
                </a:lnTo>
                <a:lnTo>
                  <a:pt x="810461" y="119380"/>
                </a:lnTo>
                <a:lnTo>
                  <a:pt x="796237" y="119380"/>
                </a:lnTo>
                <a:lnTo>
                  <a:pt x="791438" y="110490"/>
                </a:lnTo>
                <a:lnTo>
                  <a:pt x="793573" y="97790"/>
                </a:lnTo>
                <a:lnTo>
                  <a:pt x="799951" y="86360"/>
                </a:lnTo>
                <a:lnTo>
                  <a:pt x="807883" y="81280"/>
                </a:lnTo>
                <a:lnTo>
                  <a:pt x="826441" y="81280"/>
                </a:lnTo>
                <a:lnTo>
                  <a:pt x="829752" y="74930"/>
                </a:lnTo>
                <a:lnTo>
                  <a:pt x="835926" y="73660"/>
                </a:lnTo>
                <a:close/>
              </a:path>
              <a:path w="854075" h="981710">
                <a:moveTo>
                  <a:pt x="806958" y="130810"/>
                </a:moveTo>
                <a:lnTo>
                  <a:pt x="768551" y="130810"/>
                </a:lnTo>
                <a:lnTo>
                  <a:pt x="768630" y="132080"/>
                </a:lnTo>
                <a:lnTo>
                  <a:pt x="768708" y="133350"/>
                </a:lnTo>
                <a:lnTo>
                  <a:pt x="768787" y="134620"/>
                </a:lnTo>
                <a:lnTo>
                  <a:pt x="768866" y="135890"/>
                </a:lnTo>
                <a:lnTo>
                  <a:pt x="768945" y="137160"/>
                </a:lnTo>
                <a:lnTo>
                  <a:pt x="769024" y="138430"/>
                </a:lnTo>
                <a:lnTo>
                  <a:pt x="766554" y="144780"/>
                </a:lnTo>
                <a:lnTo>
                  <a:pt x="761021" y="148590"/>
                </a:lnTo>
                <a:lnTo>
                  <a:pt x="785702" y="148590"/>
                </a:lnTo>
                <a:lnTo>
                  <a:pt x="782996" y="146050"/>
                </a:lnTo>
                <a:lnTo>
                  <a:pt x="783713" y="139700"/>
                </a:lnTo>
                <a:lnTo>
                  <a:pt x="787485" y="133350"/>
                </a:lnTo>
                <a:lnTo>
                  <a:pt x="792592" y="132080"/>
                </a:lnTo>
                <a:lnTo>
                  <a:pt x="806569" y="132080"/>
                </a:lnTo>
                <a:lnTo>
                  <a:pt x="806958" y="130810"/>
                </a:lnTo>
                <a:close/>
              </a:path>
              <a:path w="854075" h="981710">
                <a:moveTo>
                  <a:pt x="826441" y="81280"/>
                </a:moveTo>
                <a:lnTo>
                  <a:pt x="807883" y="81280"/>
                </a:lnTo>
                <a:lnTo>
                  <a:pt x="804650" y="91440"/>
                </a:lnTo>
                <a:lnTo>
                  <a:pt x="802731" y="101600"/>
                </a:lnTo>
                <a:lnTo>
                  <a:pt x="800476" y="110490"/>
                </a:lnTo>
                <a:lnTo>
                  <a:pt x="796237" y="119380"/>
                </a:lnTo>
                <a:lnTo>
                  <a:pt x="810461" y="119380"/>
                </a:lnTo>
                <a:lnTo>
                  <a:pt x="812018" y="114300"/>
                </a:lnTo>
                <a:lnTo>
                  <a:pt x="819820" y="93980"/>
                </a:lnTo>
                <a:lnTo>
                  <a:pt x="826441" y="81280"/>
                </a:lnTo>
                <a:close/>
              </a:path>
              <a:path w="854075" h="981710">
                <a:moveTo>
                  <a:pt x="739417" y="67310"/>
                </a:moveTo>
                <a:lnTo>
                  <a:pt x="731716" y="72390"/>
                </a:lnTo>
                <a:lnTo>
                  <a:pt x="727950" y="83820"/>
                </a:lnTo>
                <a:lnTo>
                  <a:pt x="726349" y="96520"/>
                </a:lnTo>
                <a:lnTo>
                  <a:pt x="725142" y="106680"/>
                </a:lnTo>
                <a:lnTo>
                  <a:pt x="716929" y="110490"/>
                </a:lnTo>
                <a:lnTo>
                  <a:pt x="743951" y="110490"/>
                </a:lnTo>
                <a:lnTo>
                  <a:pt x="742448" y="99060"/>
                </a:lnTo>
                <a:lnTo>
                  <a:pt x="742965" y="87630"/>
                </a:lnTo>
                <a:lnTo>
                  <a:pt x="742842" y="76200"/>
                </a:lnTo>
                <a:lnTo>
                  <a:pt x="739417" y="67310"/>
                </a:lnTo>
                <a:close/>
              </a:path>
              <a:path w="854075" h="981710">
                <a:moveTo>
                  <a:pt x="769567" y="46990"/>
                </a:moveTo>
                <a:lnTo>
                  <a:pt x="758576" y="59690"/>
                </a:lnTo>
                <a:lnTo>
                  <a:pt x="754554" y="74930"/>
                </a:lnTo>
                <a:lnTo>
                  <a:pt x="751634" y="91440"/>
                </a:lnTo>
                <a:lnTo>
                  <a:pt x="743951" y="110490"/>
                </a:lnTo>
                <a:lnTo>
                  <a:pt x="762772" y="110490"/>
                </a:lnTo>
                <a:lnTo>
                  <a:pt x="763597" y="104140"/>
                </a:lnTo>
                <a:lnTo>
                  <a:pt x="766573" y="93980"/>
                </a:lnTo>
                <a:lnTo>
                  <a:pt x="770534" y="82550"/>
                </a:lnTo>
                <a:lnTo>
                  <a:pt x="774977" y="73660"/>
                </a:lnTo>
                <a:lnTo>
                  <a:pt x="850383" y="73660"/>
                </a:lnTo>
                <a:lnTo>
                  <a:pt x="852980" y="71120"/>
                </a:lnTo>
                <a:lnTo>
                  <a:pt x="851396" y="66040"/>
                </a:lnTo>
                <a:lnTo>
                  <a:pt x="846173" y="64770"/>
                </a:lnTo>
                <a:lnTo>
                  <a:pt x="777441" y="64770"/>
                </a:lnTo>
                <a:lnTo>
                  <a:pt x="773928" y="62230"/>
                </a:lnTo>
                <a:lnTo>
                  <a:pt x="774029" y="59690"/>
                </a:lnTo>
                <a:lnTo>
                  <a:pt x="774094" y="50800"/>
                </a:lnTo>
                <a:lnTo>
                  <a:pt x="769567" y="46990"/>
                </a:lnTo>
                <a:close/>
              </a:path>
              <a:path w="854075" h="981710">
                <a:moveTo>
                  <a:pt x="850383" y="73660"/>
                </a:moveTo>
                <a:lnTo>
                  <a:pt x="835926" y="73660"/>
                </a:lnTo>
                <a:lnTo>
                  <a:pt x="842885" y="74930"/>
                </a:lnTo>
                <a:lnTo>
                  <a:pt x="849085" y="74930"/>
                </a:lnTo>
                <a:lnTo>
                  <a:pt x="850383" y="73660"/>
                </a:lnTo>
                <a:close/>
              </a:path>
              <a:path w="854075" h="981710">
                <a:moveTo>
                  <a:pt x="806054" y="13970"/>
                </a:moveTo>
                <a:lnTo>
                  <a:pt x="797761" y="27940"/>
                </a:lnTo>
                <a:lnTo>
                  <a:pt x="796281" y="46990"/>
                </a:lnTo>
                <a:lnTo>
                  <a:pt x="792534" y="62230"/>
                </a:lnTo>
                <a:lnTo>
                  <a:pt x="777441" y="64770"/>
                </a:lnTo>
                <a:lnTo>
                  <a:pt x="839464" y="64770"/>
                </a:lnTo>
                <a:lnTo>
                  <a:pt x="833422" y="62230"/>
                </a:lnTo>
                <a:lnTo>
                  <a:pt x="811362" y="62230"/>
                </a:lnTo>
                <a:lnTo>
                  <a:pt x="810746" y="50800"/>
                </a:lnTo>
                <a:lnTo>
                  <a:pt x="810678" y="49530"/>
                </a:lnTo>
                <a:lnTo>
                  <a:pt x="812256" y="34290"/>
                </a:lnTo>
                <a:lnTo>
                  <a:pt x="812158" y="27940"/>
                </a:lnTo>
                <a:lnTo>
                  <a:pt x="812061" y="21590"/>
                </a:lnTo>
                <a:lnTo>
                  <a:pt x="806054" y="13970"/>
                </a:lnTo>
                <a:close/>
              </a:path>
              <a:path w="854075" h="981710">
                <a:moveTo>
                  <a:pt x="847735" y="0"/>
                </a:moveTo>
                <a:lnTo>
                  <a:pt x="837080" y="12700"/>
                </a:lnTo>
                <a:lnTo>
                  <a:pt x="829120" y="30480"/>
                </a:lnTo>
                <a:lnTo>
                  <a:pt x="821375" y="48260"/>
                </a:lnTo>
                <a:lnTo>
                  <a:pt x="811362" y="62230"/>
                </a:lnTo>
                <a:lnTo>
                  <a:pt x="833422" y="62230"/>
                </a:lnTo>
                <a:lnTo>
                  <a:pt x="838759" y="46990"/>
                </a:lnTo>
                <a:lnTo>
                  <a:pt x="844900" y="30480"/>
                </a:lnTo>
                <a:lnTo>
                  <a:pt x="850389" y="15240"/>
                </a:lnTo>
                <a:lnTo>
                  <a:pt x="853768" y="2540"/>
                </a:lnTo>
                <a:lnTo>
                  <a:pt x="847735" y="0"/>
                </a:lnTo>
                <a:close/>
              </a:path>
            </a:pathLst>
          </a:custGeom>
          <a:solidFill>
            <a:srgbClr val="77B7A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9" name="bg object 106"/>
          <p:cNvPicPr/>
          <p:nvPr/>
        </p:nvPicPr>
        <p:blipFill>
          <a:blip r:embed="rId4"/>
          <a:stretch/>
        </p:blipFill>
        <p:spPr>
          <a:xfrm>
            <a:off x="603720" y="7636320"/>
            <a:ext cx="3003480" cy="243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0" name="PlaceHolder 1"/>
          <p:cNvSpPr>
            <a:spLocks noGrp="1"/>
          </p:cNvSpPr>
          <p:nvPr>
            <p:ph type="dt" idx="12"/>
          </p:nvPr>
        </p:nvSpPr>
        <p:spPr>
          <a:xfrm>
            <a:off x="378000" y="9950760"/>
            <a:ext cx="17391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&lt;data/ora&gt;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sldNum" idx="13"/>
          </p:nvPr>
        </p:nvSpPr>
        <p:spPr>
          <a:xfrm>
            <a:off x="5445360" y="9950760"/>
            <a:ext cx="17391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it-IT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3BBD158-A435-4F73-B4E1-069E45FBD788}" type="slidenum">
              <a:rPr lang="it-IT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&lt;numero&gt;</a:t>
            </a:fld>
            <a:endParaRPr lang="it-IT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02" name="Immagine 5" descr="Immagine che contiene Elementi grafici, Carattere, grafica, design&#10;&#10;Il contenuto generato dall'IA potrebbe non essere corretto."/>
          <p:cNvPicPr/>
          <p:nvPr/>
        </p:nvPicPr>
        <p:blipFill>
          <a:blip r:embed="rId5"/>
          <a:stretch/>
        </p:blipFill>
        <p:spPr>
          <a:xfrm>
            <a:off x="3031560" y="10082880"/>
            <a:ext cx="1548000" cy="334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3" name="PlaceHolder 3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Fai clic per modificare il formato del testo del titolo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377640" y="2503440"/>
            <a:ext cx="6800400" cy="620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it-IT" sz="20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Terzo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Quarto livello struttura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Quinto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Sesto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Settimo livello struttura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1.png"/><Relationship Id="rId1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7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1.png"/><Relationship Id="rId1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1.png"/><Relationship Id="rId10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1.png"/><Relationship Id="rId10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3" Type="http://schemas.openxmlformats.org/officeDocument/2006/relationships/image" Target="../media/image38.png"/><Relationship Id="rId14" Type="http://schemas.openxmlformats.org/officeDocument/2006/relationships/image" Target="../media/image39.png"/><Relationship Id="rId15" Type="http://schemas.openxmlformats.org/officeDocument/2006/relationships/image" Target="../media/image40.png"/><Relationship Id="rId16" Type="http://schemas.openxmlformats.org/officeDocument/2006/relationships/image" Target="../media/image41.png"/><Relationship Id="rId17" Type="http://schemas.openxmlformats.org/officeDocument/2006/relationships/image" Target="../media/image42.png"/><Relationship Id="rId18" Type="http://schemas.openxmlformats.org/officeDocument/2006/relationships/image" Target="../media/image43.png"/><Relationship Id="rId19" Type="http://schemas.openxmlformats.org/officeDocument/2006/relationships/image" Target="../media/image44.png"/><Relationship Id="rId20" Type="http://schemas.openxmlformats.org/officeDocument/2006/relationships/image" Target="../media/image45.png"/><Relationship Id="rId21" Type="http://schemas.openxmlformats.org/officeDocument/2006/relationships/image" Target="../media/image46.png"/><Relationship Id="rId22" Type="http://schemas.openxmlformats.org/officeDocument/2006/relationships/image" Target="../media/image47.png"/><Relationship Id="rId23" Type="http://schemas.openxmlformats.org/officeDocument/2006/relationships/image" Target="../media/image48.png"/><Relationship Id="rId24" Type="http://schemas.openxmlformats.org/officeDocument/2006/relationships/image" Target="../media/image49.png"/><Relationship Id="rId25" Type="http://schemas.openxmlformats.org/officeDocument/2006/relationships/image" Target="../media/image50.png"/><Relationship Id="rId26" Type="http://schemas.openxmlformats.org/officeDocument/2006/relationships/image" Target="../media/image51.png"/><Relationship Id="rId27" Type="http://schemas.openxmlformats.org/officeDocument/2006/relationships/image" Target="../media/image52.png"/><Relationship Id="rId28" Type="http://schemas.openxmlformats.org/officeDocument/2006/relationships/image" Target="../media/image53.png"/><Relationship Id="rId29" Type="http://schemas.openxmlformats.org/officeDocument/2006/relationships/image" Target="../media/image54.png"/><Relationship Id="rId30" Type="http://schemas.openxmlformats.org/officeDocument/2006/relationships/image" Target="../media/image55.png"/><Relationship Id="rId31" Type="http://schemas.openxmlformats.org/officeDocument/2006/relationships/image" Target="../media/image56.png"/><Relationship Id="rId32" Type="http://schemas.openxmlformats.org/officeDocument/2006/relationships/image" Target="../media/image57.png"/><Relationship Id="rId33" Type="http://schemas.openxmlformats.org/officeDocument/2006/relationships/image" Target="../media/image58.png"/><Relationship Id="rId34" Type="http://schemas.openxmlformats.org/officeDocument/2006/relationships/image" Target="../media/image59.png"/><Relationship Id="rId35" Type="http://schemas.openxmlformats.org/officeDocument/2006/relationships/image" Target="../media/image60.png"/><Relationship Id="rId36" Type="http://schemas.openxmlformats.org/officeDocument/2006/relationships/image" Target="../media/image61.png"/><Relationship Id="rId37" Type="http://schemas.openxmlformats.org/officeDocument/2006/relationships/image" Target="../media/image1.png"/><Relationship Id="rId38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object 2"/>
          <p:cNvSpPr/>
          <p:nvPr/>
        </p:nvSpPr>
        <p:spPr>
          <a:xfrm>
            <a:off x="-86400" y="3672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D7E9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06" name="object 3"/>
          <p:cNvGrpSpPr/>
          <p:nvPr/>
        </p:nvGrpSpPr>
        <p:grpSpPr>
          <a:xfrm>
            <a:off x="0" y="0"/>
            <a:ext cx="7559280" cy="10696320"/>
            <a:chOff x="0" y="0"/>
            <a:chExt cx="7559280" cy="10696320"/>
          </a:xfrm>
        </p:grpSpPr>
        <p:sp>
          <p:nvSpPr>
            <p:cNvPr id="207" name="object 4"/>
            <p:cNvSpPr/>
            <p:nvPr/>
          </p:nvSpPr>
          <p:spPr>
            <a:xfrm>
              <a:off x="73069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8" name="object 5"/>
            <p:cNvSpPr/>
            <p:nvPr/>
          </p:nvSpPr>
          <p:spPr>
            <a:xfrm>
              <a:off x="7090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9" name="object 6"/>
            <p:cNvSpPr/>
            <p:nvPr/>
          </p:nvSpPr>
          <p:spPr>
            <a:xfrm>
              <a:off x="6874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0" name="object 7"/>
            <p:cNvSpPr/>
            <p:nvPr/>
          </p:nvSpPr>
          <p:spPr>
            <a:xfrm>
              <a:off x="6658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1" name="object 8"/>
            <p:cNvSpPr/>
            <p:nvPr/>
          </p:nvSpPr>
          <p:spPr>
            <a:xfrm>
              <a:off x="6442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2" name="object 9"/>
            <p:cNvSpPr/>
            <p:nvPr/>
          </p:nvSpPr>
          <p:spPr>
            <a:xfrm>
              <a:off x="6009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object 10"/>
            <p:cNvSpPr/>
            <p:nvPr/>
          </p:nvSpPr>
          <p:spPr>
            <a:xfrm>
              <a:off x="5793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4" name="object 11"/>
            <p:cNvSpPr/>
            <p:nvPr/>
          </p:nvSpPr>
          <p:spPr>
            <a:xfrm>
              <a:off x="5577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5" name="object 12"/>
            <p:cNvSpPr/>
            <p:nvPr/>
          </p:nvSpPr>
          <p:spPr>
            <a:xfrm>
              <a:off x="5361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6" name="object 13"/>
            <p:cNvSpPr/>
            <p:nvPr/>
          </p:nvSpPr>
          <p:spPr>
            <a:xfrm>
              <a:off x="5145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7" name="object 14"/>
            <p:cNvSpPr/>
            <p:nvPr/>
          </p:nvSpPr>
          <p:spPr>
            <a:xfrm>
              <a:off x="6226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8" name="object 15"/>
            <p:cNvSpPr/>
            <p:nvPr/>
          </p:nvSpPr>
          <p:spPr>
            <a:xfrm>
              <a:off x="4929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object 16"/>
            <p:cNvSpPr/>
            <p:nvPr/>
          </p:nvSpPr>
          <p:spPr>
            <a:xfrm>
              <a:off x="4713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0" name="object 17"/>
            <p:cNvSpPr/>
            <p:nvPr/>
          </p:nvSpPr>
          <p:spPr>
            <a:xfrm>
              <a:off x="4496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1" name="object 18"/>
            <p:cNvSpPr/>
            <p:nvPr/>
          </p:nvSpPr>
          <p:spPr>
            <a:xfrm>
              <a:off x="4280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2" name="object 19"/>
            <p:cNvSpPr/>
            <p:nvPr/>
          </p:nvSpPr>
          <p:spPr>
            <a:xfrm>
              <a:off x="4064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3" name="object 20"/>
            <p:cNvSpPr/>
            <p:nvPr/>
          </p:nvSpPr>
          <p:spPr>
            <a:xfrm>
              <a:off x="3632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4" name="object 21"/>
            <p:cNvSpPr/>
            <p:nvPr/>
          </p:nvSpPr>
          <p:spPr>
            <a:xfrm>
              <a:off x="3416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object 22"/>
            <p:cNvSpPr/>
            <p:nvPr/>
          </p:nvSpPr>
          <p:spPr>
            <a:xfrm>
              <a:off x="3200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6" name="object 23"/>
            <p:cNvSpPr/>
            <p:nvPr/>
          </p:nvSpPr>
          <p:spPr>
            <a:xfrm>
              <a:off x="2984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7" name="object 24"/>
            <p:cNvSpPr/>
            <p:nvPr/>
          </p:nvSpPr>
          <p:spPr>
            <a:xfrm>
              <a:off x="2767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8" name="object 25"/>
            <p:cNvSpPr/>
            <p:nvPr/>
          </p:nvSpPr>
          <p:spPr>
            <a:xfrm>
              <a:off x="3848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9" name="object 26"/>
            <p:cNvSpPr/>
            <p:nvPr/>
          </p:nvSpPr>
          <p:spPr>
            <a:xfrm>
              <a:off x="2551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0" name="object 27"/>
            <p:cNvSpPr/>
            <p:nvPr/>
          </p:nvSpPr>
          <p:spPr>
            <a:xfrm>
              <a:off x="2335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object 28"/>
            <p:cNvSpPr/>
            <p:nvPr/>
          </p:nvSpPr>
          <p:spPr>
            <a:xfrm>
              <a:off x="2119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2" name="object 29"/>
            <p:cNvSpPr/>
            <p:nvPr/>
          </p:nvSpPr>
          <p:spPr>
            <a:xfrm>
              <a:off x="1903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3" name="object 30"/>
            <p:cNvSpPr/>
            <p:nvPr/>
          </p:nvSpPr>
          <p:spPr>
            <a:xfrm>
              <a:off x="1686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4" name="object 31"/>
            <p:cNvSpPr/>
            <p:nvPr/>
          </p:nvSpPr>
          <p:spPr>
            <a:xfrm>
              <a:off x="1470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5" name="object 32"/>
            <p:cNvSpPr/>
            <p:nvPr/>
          </p:nvSpPr>
          <p:spPr>
            <a:xfrm>
              <a:off x="1254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6" name="object 33"/>
            <p:cNvSpPr/>
            <p:nvPr/>
          </p:nvSpPr>
          <p:spPr>
            <a:xfrm>
              <a:off x="1038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object 34"/>
            <p:cNvSpPr/>
            <p:nvPr/>
          </p:nvSpPr>
          <p:spPr>
            <a:xfrm>
              <a:off x="822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8" name="object 35"/>
            <p:cNvSpPr/>
            <p:nvPr/>
          </p:nvSpPr>
          <p:spPr>
            <a:xfrm>
              <a:off x="390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9" name="object 36"/>
            <p:cNvSpPr/>
            <p:nvPr/>
          </p:nvSpPr>
          <p:spPr>
            <a:xfrm>
              <a:off x="174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0" name="object 37"/>
            <p:cNvSpPr/>
            <p:nvPr/>
          </p:nvSpPr>
          <p:spPr>
            <a:xfrm>
              <a:off x="606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1" name="object 38"/>
            <p:cNvSpPr/>
            <p:nvPr/>
          </p:nvSpPr>
          <p:spPr>
            <a:xfrm>
              <a:off x="0" y="281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2" name="object 39"/>
            <p:cNvSpPr/>
            <p:nvPr/>
          </p:nvSpPr>
          <p:spPr>
            <a:xfrm>
              <a:off x="0" y="497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3" name="object 40"/>
            <p:cNvSpPr/>
            <p:nvPr/>
          </p:nvSpPr>
          <p:spPr>
            <a:xfrm>
              <a:off x="0" y="713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4" name="object 41"/>
            <p:cNvSpPr/>
            <p:nvPr/>
          </p:nvSpPr>
          <p:spPr>
            <a:xfrm>
              <a:off x="0" y="930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5" name="object 42"/>
            <p:cNvSpPr/>
            <p:nvPr/>
          </p:nvSpPr>
          <p:spPr>
            <a:xfrm>
              <a:off x="0" y="1146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6" name="object 43"/>
            <p:cNvSpPr/>
            <p:nvPr/>
          </p:nvSpPr>
          <p:spPr>
            <a:xfrm>
              <a:off x="0" y="1578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7" name="object 44"/>
            <p:cNvSpPr/>
            <p:nvPr/>
          </p:nvSpPr>
          <p:spPr>
            <a:xfrm>
              <a:off x="0" y="1794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8" name="object 45"/>
            <p:cNvSpPr/>
            <p:nvPr/>
          </p:nvSpPr>
          <p:spPr>
            <a:xfrm>
              <a:off x="0" y="2010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9" name="object 46"/>
            <p:cNvSpPr/>
            <p:nvPr/>
          </p:nvSpPr>
          <p:spPr>
            <a:xfrm>
              <a:off x="0" y="2226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0" name="object 47"/>
            <p:cNvSpPr/>
            <p:nvPr/>
          </p:nvSpPr>
          <p:spPr>
            <a:xfrm>
              <a:off x="0" y="2442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1" name="object 48"/>
            <p:cNvSpPr/>
            <p:nvPr/>
          </p:nvSpPr>
          <p:spPr>
            <a:xfrm>
              <a:off x="43200" y="1362600"/>
              <a:ext cx="7516080" cy="360"/>
            </a:xfrm>
            <a:custGeom>
              <a:avLst/>
              <a:gdLst>
                <a:gd name="textAreaLeft" fmla="*/ 0 w 7516080"/>
                <a:gd name="textAreaRight" fmla="*/ 7516440 w 75160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16495" h="0">
                  <a:moveTo>
                    <a:pt x="0" y="0"/>
                  </a:moveTo>
                  <a:lnTo>
                    <a:pt x="7516139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2" name="object 49"/>
            <p:cNvSpPr/>
            <p:nvPr/>
          </p:nvSpPr>
          <p:spPr>
            <a:xfrm>
              <a:off x="0" y="2659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3" name="object 50"/>
            <p:cNvSpPr/>
            <p:nvPr/>
          </p:nvSpPr>
          <p:spPr>
            <a:xfrm>
              <a:off x="0" y="2875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4" name="object 51"/>
            <p:cNvSpPr/>
            <p:nvPr/>
          </p:nvSpPr>
          <p:spPr>
            <a:xfrm>
              <a:off x="0" y="3091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5" name="object 52"/>
            <p:cNvSpPr/>
            <p:nvPr/>
          </p:nvSpPr>
          <p:spPr>
            <a:xfrm>
              <a:off x="0" y="3307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6" name="object 53"/>
            <p:cNvSpPr/>
            <p:nvPr/>
          </p:nvSpPr>
          <p:spPr>
            <a:xfrm>
              <a:off x="0" y="3523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7" name="object 54"/>
            <p:cNvSpPr/>
            <p:nvPr/>
          </p:nvSpPr>
          <p:spPr>
            <a:xfrm>
              <a:off x="0" y="39560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8" name="object 55"/>
            <p:cNvSpPr/>
            <p:nvPr/>
          </p:nvSpPr>
          <p:spPr>
            <a:xfrm>
              <a:off x="0" y="4172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9" name="object 56"/>
            <p:cNvSpPr/>
            <p:nvPr/>
          </p:nvSpPr>
          <p:spPr>
            <a:xfrm>
              <a:off x="0" y="4388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0" name="object 57"/>
            <p:cNvSpPr/>
            <p:nvPr/>
          </p:nvSpPr>
          <p:spPr>
            <a:xfrm>
              <a:off x="0" y="4604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1" name="object 58"/>
            <p:cNvSpPr/>
            <p:nvPr/>
          </p:nvSpPr>
          <p:spPr>
            <a:xfrm>
              <a:off x="0" y="48207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2" name="object 59"/>
          <p:cNvSpPr/>
          <p:nvPr/>
        </p:nvSpPr>
        <p:spPr>
          <a:xfrm>
            <a:off x="43200" y="374004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object 60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object 61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object 62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object 63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object 64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object 65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object 66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object 67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object 68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object 69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object 70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object 71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object 72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object 73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object 74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object 75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object 76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object 77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object 78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object 79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object 80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object 81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object 82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object 83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object 84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object 85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object 86"/>
          <p:cNvSpPr/>
          <p:nvPr/>
        </p:nvSpPr>
        <p:spPr>
          <a:xfrm>
            <a:off x="1708200" y="7939800"/>
            <a:ext cx="3972960" cy="1699560"/>
          </a:xfrm>
          <a:custGeom>
            <a:avLst/>
            <a:gdLst>
              <a:gd name="textAreaLeft" fmla="*/ 0 w 3972960"/>
              <a:gd name="textAreaRight" fmla="*/ 3973320 w 3972960"/>
              <a:gd name="textAreaTop" fmla="*/ 0 h 1699560"/>
              <a:gd name="textAreaBottom" fmla="*/ 1699920 h 1699560"/>
            </a:gdLst>
            <a:ahLst/>
            <a:cxnLst/>
            <a:rect l="textAreaLeft" t="textAreaTop" r="textAreaRight" b="textAreaBottom"/>
            <a:pathLst>
              <a:path w="3973195" h="1699895">
                <a:moveTo>
                  <a:pt x="585177" y="0"/>
                </a:moveTo>
                <a:lnTo>
                  <a:pt x="0" y="1591665"/>
                </a:lnTo>
                <a:lnTo>
                  <a:pt x="3972763" y="1699717"/>
                </a:lnTo>
                <a:lnTo>
                  <a:pt x="3763645" y="147840"/>
                </a:lnTo>
                <a:lnTo>
                  <a:pt x="585177" y="0"/>
                </a:lnTo>
                <a:close/>
              </a:path>
            </a:pathLst>
          </a:custGeom>
          <a:solidFill>
            <a:srgbClr val="30B3A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object 87"/>
          <p:cNvSpPr/>
          <p:nvPr/>
        </p:nvSpPr>
        <p:spPr>
          <a:xfrm>
            <a:off x="5192280" y="7426440"/>
            <a:ext cx="1794960" cy="201600"/>
          </a:xfrm>
          <a:custGeom>
            <a:avLst/>
            <a:gdLst>
              <a:gd name="textAreaLeft" fmla="*/ 0 w 1794960"/>
              <a:gd name="textAreaRight" fmla="*/ 1795320 w 1794960"/>
              <a:gd name="textAreaTop" fmla="*/ 0 h 201600"/>
              <a:gd name="textAreaBottom" fmla="*/ 201960 h 201600"/>
            </a:gdLst>
            <a:ahLst/>
            <a:cxnLst/>
            <a:rect l="textAreaLeft" t="textAreaTop" r="textAreaRight" b="textAreaBottom"/>
            <a:pathLst>
              <a:path w="1795145" h="201929">
                <a:moveTo>
                  <a:pt x="897267" y="0"/>
                </a:moveTo>
                <a:lnTo>
                  <a:pt x="819848" y="370"/>
                </a:lnTo>
                <a:lnTo>
                  <a:pt x="744258" y="1460"/>
                </a:lnTo>
                <a:lnTo>
                  <a:pt x="670766" y="3240"/>
                </a:lnTo>
                <a:lnTo>
                  <a:pt x="599641" y="5680"/>
                </a:lnTo>
                <a:lnTo>
                  <a:pt x="531152" y="8749"/>
                </a:lnTo>
                <a:lnTo>
                  <a:pt x="465570" y="12417"/>
                </a:lnTo>
                <a:lnTo>
                  <a:pt x="403163" y="16654"/>
                </a:lnTo>
                <a:lnTo>
                  <a:pt x="344201" y="21430"/>
                </a:lnTo>
                <a:lnTo>
                  <a:pt x="288953" y="26713"/>
                </a:lnTo>
                <a:lnTo>
                  <a:pt x="237688" y="32475"/>
                </a:lnTo>
                <a:lnTo>
                  <a:pt x="190676" y="38685"/>
                </a:lnTo>
                <a:lnTo>
                  <a:pt x="148186" y="45312"/>
                </a:lnTo>
                <a:lnTo>
                  <a:pt x="110487" y="52326"/>
                </a:lnTo>
                <a:lnTo>
                  <a:pt x="50542" y="67396"/>
                </a:lnTo>
                <a:lnTo>
                  <a:pt x="12994" y="83651"/>
                </a:lnTo>
                <a:lnTo>
                  <a:pt x="0" y="100850"/>
                </a:lnTo>
                <a:lnTo>
                  <a:pt x="3293" y="109553"/>
                </a:lnTo>
                <a:lnTo>
                  <a:pt x="50542" y="134304"/>
                </a:lnTo>
                <a:lnTo>
                  <a:pt x="110487" y="149374"/>
                </a:lnTo>
                <a:lnTo>
                  <a:pt x="148186" y="156388"/>
                </a:lnTo>
                <a:lnTo>
                  <a:pt x="190676" y="163015"/>
                </a:lnTo>
                <a:lnTo>
                  <a:pt x="237688" y="169225"/>
                </a:lnTo>
                <a:lnTo>
                  <a:pt x="288953" y="174987"/>
                </a:lnTo>
                <a:lnTo>
                  <a:pt x="344201" y="180271"/>
                </a:lnTo>
                <a:lnTo>
                  <a:pt x="403163" y="185046"/>
                </a:lnTo>
                <a:lnTo>
                  <a:pt x="465570" y="189283"/>
                </a:lnTo>
                <a:lnTo>
                  <a:pt x="531152" y="192951"/>
                </a:lnTo>
                <a:lnTo>
                  <a:pt x="599641" y="196021"/>
                </a:lnTo>
                <a:lnTo>
                  <a:pt x="670766" y="198460"/>
                </a:lnTo>
                <a:lnTo>
                  <a:pt x="744258" y="200240"/>
                </a:lnTo>
                <a:lnTo>
                  <a:pt x="819848" y="201331"/>
                </a:lnTo>
                <a:lnTo>
                  <a:pt x="897267" y="201701"/>
                </a:lnTo>
                <a:lnTo>
                  <a:pt x="974686" y="201331"/>
                </a:lnTo>
                <a:lnTo>
                  <a:pt x="1050276" y="200240"/>
                </a:lnTo>
                <a:lnTo>
                  <a:pt x="1123768" y="198460"/>
                </a:lnTo>
                <a:lnTo>
                  <a:pt x="1194892" y="196021"/>
                </a:lnTo>
                <a:lnTo>
                  <a:pt x="1263380" y="192951"/>
                </a:lnTo>
                <a:lnTo>
                  <a:pt x="1328961" y="189283"/>
                </a:lnTo>
                <a:lnTo>
                  <a:pt x="1391367" y="185046"/>
                </a:lnTo>
                <a:lnTo>
                  <a:pt x="1450329" y="180271"/>
                </a:lnTo>
                <a:lnTo>
                  <a:pt x="1505576" y="174987"/>
                </a:lnTo>
                <a:lnTo>
                  <a:pt x="1556840" y="169225"/>
                </a:lnTo>
                <a:lnTo>
                  <a:pt x="1603851" y="163015"/>
                </a:lnTo>
                <a:lnTo>
                  <a:pt x="1646340" y="156388"/>
                </a:lnTo>
                <a:lnTo>
                  <a:pt x="1684038" y="149374"/>
                </a:lnTo>
                <a:lnTo>
                  <a:pt x="1743982" y="134304"/>
                </a:lnTo>
                <a:lnTo>
                  <a:pt x="1781528" y="118049"/>
                </a:lnTo>
                <a:lnTo>
                  <a:pt x="1794522" y="100850"/>
                </a:lnTo>
                <a:lnTo>
                  <a:pt x="1791229" y="92148"/>
                </a:lnTo>
                <a:lnTo>
                  <a:pt x="1743982" y="67396"/>
                </a:lnTo>
                <a:lnTo>
                  <a:pt x="1684038" y="52326"/>
                </a:lnTo>
                <a:lnTo>
                  <a:pt x="1646340" y="45312"/>
                </a:lnTo>
                <a:lnTo>
                  <a:pt x="1603851" y="38685"/>
                </a:lnTo>
                <a:lnTo>
                  <a:pt x="1556840" y="32475"/>
                </a:lnTo>
                <a:lnTo>
                  <a:pt x="1505576" y="26713"/>
                </a:lnTo>
                <a:lnTo>
                  <a:pt x="1450329" y="21430"/>
                </a:lnTo>
                <a:lnTo>
                  <a:pt x="1391367" y="16654"/>
                </a:lnTo>
                <a:lnTo>
                  <a:pt x="1328961" y="12417"/>
                </a:lnTo>
                <a:lnTo>
                  <a:pt x="1263380" y="8749"/>
                </a:lnTo>
                <a:lnTo>
                  <a:pt x="1194892" y="5680"/>
                </a:lnTo>
                <a:lnTo>
                  <a:pt x="1123768" y="3240"/>
                </a:lnTo>
                <a:lnTo>
                  <a:pt x="1050276" y="1460"/>
                </a:lnTo>
                <a:lnTo>
                  <a:pt x="974686" y="370"/>
                </a:lnTo>
                <a:lnTo>
                  <a:pt x="897267" y="0"/>
                </a:lnTo>
                <a:close/>
              </a:path>
            </a:pathLst>
          </a:custGeom>
          <a:solidFill>
            <a:srgbClr val="6B9E4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1" name="object 88"/>
          <p:cNvSpPr/>
          <p:nvPr/>
        </p:nvSpPr>
        <p:spPr>
          <a:xfrm>
            <a:off x="1123920" y="7540560"/>
            <a:ext cx="1794960" cy="201600"/>
          </a:xfrm>
          <a:custGeom>
            <a:avLst/>
            <a:gdLst>
              <a:gd name="textAreaLeft" fmla="*/ 0 w 1794960"/>
              <a:gd name="textAreaRight" fmla="*/ 1795320 w 1794960"/>
              <a:gd name="textAreaTop" fmla="*/ 0 h 201600"/>
              <a:gd name="textAreaBottom" fmla="*/ 201960 h 201600"/>
            </a:gdLst>
            <a:ahLst/>
            <a:cxnLst/>
            <a:rect l="textAreaLeft" t="textAreaTop" r="textAreaRight" b="textAreaBottom"/>
            <a:pathLst>
              <a:path w="1795145" h="201929">
                <a:moveTo>
                  <a:pt x="897267" y="0"/>
                </a:moveTo>
                <a:lnTo>
                  <a:pt x="819848" y="370"/>
                </a:lnTo>
                <a:lnTo>
                  <a:pt x="744258" y="1460"/>
                </a:lnTo>
                <a:lnTo>
                  <a:pt x="670766" y="3240"/>
                </a:lnTo>
                <a:lnTo>
                  <a:pt x="599641" y="5680"/>
                </a:lnTo>
                <a:lnTo>
                  <a:pt x="531152" y="8749"/>
                </a:lnTo>
                <a:lnTo>
                  <a:pt x="465570" y="12417"/>
                </a:lnTo>
                <a:lnTo>
                  <a:pt x="403163" y="16654"/>
                </a:lnTo>
                <a:lnTo>
                  <a:pt x="344201" y="21430"/>
                </a:lnTo>
                <a:lnTo>
                  <a:pt x="288953" y="26713"/>
                </a:lnTo>
                <a:lnTo>
                  <a:pt x="237688" y="32475"/>
                </a:lnTo>
                <a:lnTo>
                  <a:pt x="190676" y="38685"/>
                </a:lnTo>
                <a:lnTo>
                  <a:pt x="148186" y="45312"/>
                </a:lnTo>
                <a:lnTo>
                  <a:pt x="110487" y="52326"/>
                </a:lnTo>
                <a:lnTo>
                  <a:pt x="50542" y="67396"/>
                </a:lnTo>
                <a:lnTo>
                  <a:pt x="12994" y="83651"/>
                </a:lnTo>
                <a:lnTo>
                  <a:pt x="0" y="100850"/>
                </a:lnTo>
                <a:lnTo>
                  <a:pt x="3293" y="109553"/>
                </a:lnTo>
                <a:lnTo>
                  <a:pt x="50542" y="134304"/>
                </a:lnTo>
                <a:lnTo>
                  <a:pt x="110487" y="149374"/>
                </a:lnTo>
                <a:lnTo>
                  <a:pt x="148186" y="156388"/>
                </a:lnTo>
                <a:lnTo>
                  <a:pt x="190676" y="163015"/>
                </a:lnTo>
                <a:lnTo>
                  <a:pt x="237688" y="169225"/>
                </a:lnTo>
                <a:lnTo>
                  <a:pt x="288953" y="174987"/>
                </a:lnTo>
                <a:lnTo>
                  <a:pt x="344201" y="180271"/>
                </a:lnTo>
                <a:lnTo>
                  <a:pt x="403163" y="185046"/>
                </a:lnTo>
                <a:lnTo>
                  <a:pt x="465570" y="189283"/>
                </a:lnTo>
                <a:lnTo>
                  <a:pt x="531152" y="192951"/>
                </a:lnTo>
                <a:lnTo>
                  <a:pt x="599641" y="196021"/>
                </a:lnTo>
                <a:lnTo>
                  <a:pt x="670766" y="198460"/>
                </a:lnTo>
                <a:lnTo>
                  <a:pt x="744258" y="200240"/>
                </a:lnTo>
                <a:lnTo>
                  <a:pt x="819848" y="201331"/>
                </a:lnTo>
                <a:lnTo>
                  <a:pt x="897267" y="201701"/>
                </a:lnTo>
                <a:lnTo>
                  <a:pt x="974686" y="201331"/>
                </a:lnTo>
                <a:lnTo>
                  <a:pt x="1050276" y="200240"/>
                </a:lnTo>
                <a:lnTo>
                  <a:pt x="1123768" y="198460"/>
                </a:lnTo>
                <a:lnTo>
                  <a:pt x="1194892" y="196021"/>
                </a:lnTo>
                <a:lnTo>
                  <a:pt x="1263380" y="192951"/>
                </a:lnTo>
                <a:lnTo>
                  <a:pt x="1328961" y="189283"/>
                </a:lnTo>
                <a:lnTo>
                  <a:pt x="1391367" y="185046"/>
                </a:lnTo>
                <a:lnTo>
                  <a:pt x="1450329" y="180271"/>
                </a:lnTo>
                <a:lnTo>
                  <a:pt x="1505576" y="174987"/>
                </a:lnTo>
                <a:lnTo>
                  <a:pt x="1556840" y="169225"/>
                </a:lnTo>
                <a:lnTo>
                  <a:pt x="1603851" y="163015"/>
                </a:lnTo>
                <a:lnTo>
                  <a:pt x="1646340" y="156388"/>
                </a:lnTo>
                <a:lnTo>
                  <a:pt x="1684038" y="149374"/>
                </a:lnTo>
                <a:lnTo>
                  <a:pt x="1743982" y="134304"/>
                </a:lnTo>
                <a:lnTo>
                  <a:pt x="1781528" y="118049"/>
                </a:lnTo>
                <a:lnTo>
                  <a:pt x="1794522" y="100850"/>
                </a:lnTo>
                <a:lnTo>
                  <a:pt x="1791229" y="92148"/>
                </a:lnTo>
                <a:lnTo>
                  <a:pt x="1743982" y="67396"/>
                </a:lnTo>
                <a:lnTo>
                  <a:pt x="1684038" y="52326"/>
                </a:lnTo>
                <a:lnTo>
                  <a:pt x="1646340" y="45312"/>
                </a:lnTo>
                <a:lnTo>
                  <a:pt x="1603851" y="38685"/>
                </a:lnTo>
                <a:lnTo>
                  <a:pt x="1556840" y="32475"/>
                </a:lnTo>
                <a:lnTo>
                  <a:pt x="1505576" y="26713"/>
                </a:lnTo>
                <a:lnTo>
                  <a:pt x="1450329" y="21430"/>
                </a:lnTo>
                <a:lnTo>
                  <a:pt x="1391367" y="16654"/>
                </a:lnTo>
                <a:lnTo>
                  <a:pt x="1328961" y="12417"/>
                </a:lnTo>
                <a:lnTo>
                  <a:pt x="1263380" y="8749"/>
                </a:lnTo>
                <a:lnTo>
                  <a:pt x="1194892" y="5680"/>
                </a:lnTo>
                <a:lnTo>
                  <a:pt x="1123768" y="3240"/>
                </a:lnTo>
                <a:lnTo>
                  <a:pt x="1050276" y="1460"/>
                </a:lnTo>
                <a:lnTo>
                  <a:pt x="974686" y="370"/>
                </a:lnTo>
                <a:lnTo>
                  <a:pt x="897267" y="0"/>
                </a:lnTo>
                <a:close/>
              </a:path>
            </a:pathLst>
          </a:custGeom>
          <a:solidFill>
            <a:srgbClr val="6B9E4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2" name="object 90"/>
          <p:cNvSpPr/>
          <p:nvPr/>
        </p:nvSpPr>
        <p:spPr>
          <a:xfrm>
            <a:off x="3913200" y="701640"/>
            <a:ext cx="2963880" cy="99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3320" rIns="0" bIns="0" anchor="t">
            <a:spAutoFit/>
          </a:bodyPr>
          <a:p>
            <a:pPr marL="12600">
              <a:lnSpc>
                <a:spcPct val="100000"/>
              </a:lnSpc>
              <a:spcBef>
                <a:spcPts val="105"/>
              </a:spcBef>
              <a:tabLst>
                <a:tab pos="1985760" algn="l"/>
              </a:tabLst>
            </a:pPr>
            <a:r>
              <a:rPr lang="it-IT" sz="3200" b="1" u="none" strike="noStrike">
                <a:solidFill>
                  <a:srgbClr val="E9502A"/>
                </a:solidFill>
                <a:effectLst/>
                <a:uFillTx/>
                <a:latin typeface="Elior Extra Bold"/>
              </a:rPr>
              <a:t>Comune</a:t>
            </a:r>
            <a:r>
              <a:rPr lang="it-IT" sz="3200" b="1" u="none" spc="-54" strike="noStrike">
                <a:solidFill>
                  <a:srgbClr val="E9502A"/>
                </a:solidFill>
                <a:effectLst/>
                <a:uFillTx/>
                <a:latin typeface="Elior Extra Bold"/>
              </a:rPr>
              <a:t> </a:t>
            </a:r>
            <a:r>
              <a:rPr lang="it-IT" sz="3200" b="1" u="none" spc="-26" strike="noStrike">
                <a:solidFill>
                  <a:srgbClr val="E9502A"/>
                </a:solidFill>
                <a:effectLst/>
                <a:uFillTx/>
                <a:latin typeface="Elior Extra Bold"/>
              </a:rPr>
              <a:t>di</a:t>
            </a:r>
            <a:r>
              <a:rPr lang="it-IT" sz="3200" b="1" u="none" spc="-26" strike="noStrike">
                <a:solidFill>
                  <a:srgbClr val="E9502A"/>
                </a:solidFill>
                <a:effectLst/>
                <a:uFillTx/>
                <a:latin typeface="Elior Extra Bold"/>
              </a:rPr>
              <a:t> </a:t>
            </a:r>
            <a:r>
              <a:rPr lang="it-IT" sz="3200" b="1" u="none" strike="noStrike">
                <a:solidFill>
                  <a:srgbClr val="E9502A"/>
                </a:solidFill>
                <a:effectLst/>
                <a:uFillTx/>
                <a:latin typeface="Elior Extra Bold"/>
              </a:rPr>
              <a:t>Lurate Caccivio (CO)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93" name="object 92"/>
          <p:cNvGrpSpPr/>
          <p:nvPr/>
        </p:nvGrpSpPr>
        <p:grpSpPr>
          <a:xfrm>
            <a:off x="1275480" y="1786680"/>
            <a:ext cx="5272560" cy="5284440"/>
            <a:chOff x="1275480" y="1786680"/>
            <a:chExt cx="5272560" cy="5284440"/>
          </a:xfrm>
        </p:grpSpPr>
        <p:sp>
          <p:nvSpPr>
            <p:cNvPr id="294" name="object 93"/>
            <p:cNvSpPr/>
            <p:nvPr/>
          </p:nvSpPr>
          <p:spPr>
            <a:xfrm>
              <a:off x="1734120" y="2533320"/>
              <a:ext cx="3288240" cy="2115360"/>
            </a:xfrm>
            <a:custGeom>
              <a:avLst/>
              <a:gdLst>
                <a:gd name="textAreaLeft" fmla="*/ 0 w 3288240"/>
                <a:gd name="textAreaRight" fmla="*/ 3288600 w 3288240"/>
                <a:gd name="textAreaTop" fmla="*/ 0 h 2115360"/>
                <a:gd name="textAreaBottom" fmla="*/ 2115720 h 2115360"/>
              </a:gdLst>
              <a:ahLst/>
              <a:cxnLst/>
              <a:rect l="textAreaLeft" t="textAreaTop" r="textAreaRight" b="textAreaBottom"/>
              <a:pathLst>
                <a:path w="3288665" h="2115820">
                  <a:moveTo>
                    <a:pt x="3288118" y="0"/>
                  </a:moveTo>
                  <a:lnTo>
                    <a:pt x="70535" y="347700"/>
                  </a:lnTo>
                  <a:lnTo>
                    <a:pt x="0" y="2115731"/>
                  </a:lnTo>
                  <a:lnTo>
                    <a:pt x="3288118" y="1750847"/>
                  </a:lnTo>
                  <a:lnTo>
                    <a:pt x="3288118" y="0"/>
                  </a:lnTo>
                  <a:close/>
                </a:path>
              </a:pathLst>
            </a:custGeom>
            <a:solidFill>
              <a:srgbClr val="30B3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295" name="object 94"/>
            <p:cNvPicPr/>
            <p:nvPr/>
          </p:nvPicPr>
          <p:blipFill>
            <a:blip r:embed="rId1"/>
            <a:stretch/>
          </p:blipFill>
          <p:spPr>
            <a:xfrm>
              <a:off x="1980720" y="1786680"/>
              <a:ext cx="3826800" cy="26820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96" name="object 95"/>
            <p:cNvSpPr/>
            <p:nvPr/>
          </p:nvSpPr>
          <p:spPr>
            <a:xfrm>
              <a:off x="2715120" y="5452920"/>
              <a:ext cx="3305520" cy="1618200"/>
            </a:xfrm>
            <a:custGeom>
              <a:avLst/>
              <a:gdLst>
                <a:gd name="textAreaLeft" fmla="*/ 0 w 3305520"/>
                <a:gd name="textAreaRight" fmla="*/ 3305880 w 3305520"/>
                <a:gd name="textAreaTop" fmla="*/ 0 h 1618200"/>
                <a:gd name="textAreaBottom" fmla="*/ 1618560 h 1618200"/>
              </a:gdLst>
              <a:ahLst/>
              <a:cxnLst/>
              <a:rect l="textAreaLeft" t="textAreaTop" r="textAreaRight" b="textAreaBottom"/>
              <a:pathLst>
                <a:path w="3305810" h="1618615">
                  <a:moveTo>
                    <a:pt x="2594406" y="0"/>
                  </a:moveTo>
                  <a:lnTo>
                    <a:pt x="0" y="319925"/>
                  </a:lnTo>
                  <a:lnTo>
                    <a:pt x="598855" y="1618488"/>
                  </a:lnTo>
                  <a:lnTo>
                    <a:pt x="3305644" y="1194409"/>
                  </a:lnTo>
                  <a:lnTo>
                    <a:pt x="2594406" y="0"/>
                  </a:lnTo>
                  <a:close/>
                </a:path>
              </a:pathLst>
            </a:custGeom>
            <a:solidFill>
              <a:srgbClr val="FDD20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7" name="object 96"/>
            <p:cNvSpPr/>
            <p:nvPr/>
          </p:nvSpPr>
          <p:spPr>
            <a:xfrm>
              <a:off x="1275480" y="3602880"/>
              <a:ext cx="5272560" cy="2503440"/>
            </a:xfrm>
            <a:custGeom>
              <a:avLst/>
              <a:gdLst>
                <a:gd name="textAreaLeft" fmla="*/ 0 w 5272560"/>
                <a:gd name="textAreaRight" fmla="*/ 5272920 w 5272560"/>
                <a:gd name="textAreaTop" fmla="*/ 0 h 2503440"/>
                <a:gd name="textAreaBottom" fmla="*/ 2503800 h 2503440"/>
              </a:gdLst>
              <a:ahLst/>
              <a:cxnLst/>
              <a:rect l="textAreaLeft" t="textAreaTop" r="textAreaRight" b="textAreaBottom"/>
              <a:pathLst>
                <a:path w="5273040" h="2503804">
                  <a:moveTo>
                    <a:pt x="5272824" y="0"/>
                  </a:moveTo>
                  <a:lnTo>
                    <a:pt x="208622" y="146304"/>
                  </a:lnTo>
                  <a:lnTo>
                    <a:pt x="0" y="2503436"/>
                  </a:lnTo>
                  <a:lnTo>
                    <a:pt x="4555515" y="2415260"/>
                  </a:lnTo>
                  <a:lnTo>
                    <a:pt x="5272824" y="0"/>
                  </a:lnTo>
                  <a:close/>
                </a:path>
              </a:pathLst>
            </a:custGeom>
            <a:solidFill>
              <a:srgbClr val="E4623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1982880" y="3863520"/>
            <a:ext cx="3603960" cy="1825920"/>
          </a:xfrm>
          <a:prstGeom prst="rect">
            <a:avLst/>
          </a:prstGeom>
          <a:noFill/>
          <a:ln w="0">
            <a:noFill/>
          </a:ln>
        </p:spPr>
        <p:txBody>
          <a:bodyPr lIns="0" tIns="179640" rIns="0" bIns="0" anchor="t">
            <a:spAutoFit/>
          </a:bodyPr>
          <a:p>
            <a:pPr marL="452160" indent="-439920" algn="l">
              <a:lnSpc>
                <a:spcPts val="6171"/>
              </a:lnSpc>
              <a:spcBef>
                <a:spcPts val="1414"/>
              </a:spcBef>
              <a:buNone/>
              <a:tabLst>
                <a:tab pos="0" algn="l"/>
              </a:tabLst>
            </a:pPr>
            <a:r>
              <a:rPr lang="it-IT" sz="6250" b="1" u="none" spc="-65" strike="noStrike">
                <a:solidFill>
                  <a:srgbClr val="FFFFFF"/>
                </a:solidFill>
                <a:effectLst/>
                <a:uFillTx/>
                <a:latin typeface="Elior"/>
              </a:rPr>
              <a:t>CARTA</a:t>
            </a:r>
            <a:r>
              <a:rPr lang="it-IT" sz="6250" b="1" u="none" spc="-309" strike="noStrike">
                <a:solidFill>
                  <a:srgbClr val="FFFFFF"/>
                </a:solidFill>
                <a:effectLst/>
                <a:uFillTx/>
                <a:latin typeface="Elior"/>
              </a:rPr>
              <a:t> </a:t>
            </a:r>
            <a:r>
              <a:rPr lang="it-IT" sz="6250" b="1" u="none" spc="-26" strike="noStrike">
                <a:solidFill>
                  <a:srgbClr val="FFFFFF"/>
                </a:solidFill>
                <a:effectLst/>
                <a:uFillTx/>
                <a:latin typeface="Elior"/>
              </a:rPr>
              <a:t>DEI </a:t>
            </a:r>
            <a:r>
              <a:rPr lang="it-IT" sz="6250" b="1" u="none" spc="-11" strike="noStrike">
                <a:solidFill>
                  <a:srgbClr val="FFFFFF"/>
                </a:solidFill>
                <a:effectLst/>
                <a:uFillTx/>
                <a:latin typeface="Elior"/>
              </a:rPr>
              <a:t>SERVIZI</a:t>
            </a:r>
            <a:endParaRPr lang="it-IT" sz="62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9" name="object 98"/>
          <p:cNvSpPr/>
          <p:nvPr/>
        </p:nvSpPr>
        <p:spPr>
          <a:xfrm>
            <a:off x="6126480" y="9385560"/>
            <a:ext cx="379440" cy="507600"/>
          </a:xfrm>
          <a:custGeom>
            <a:avLst/>
            <a:gdLst>
              <a:gd name="textAreaLeft" fmla="*/ 0 w 379440"/>
              <a:gd name="textAreaRight" fmla="*/ 379800 w 379440"/>
              <a:gd name="textAreaTop" fmla="*/ 0 h 507600"/>
              <a:gd name="textAreaBottom" fmla="*/ 507960 h 507600"/>
            </a:gdLst>
            <a:ahLst/>
            <a:cxnLst/>
            <a:rect l="textAreaLeft" t="textAreaTop" r="textAreaRight" b="textAreaBottom"/>
            <a:pathLst>
              <a:path w="379729" h="508000">
                <a:moveTo>
                  <a:pt x="121322" y="0"/>
                </a:moveTo>
                <a:lnTo>
                  <a:pt x="94106" y="13969"/>
                </a:lnTo>
                <a:lnTo>
                  <a:pt x="89758" y="46989"/>
                </a:lnTo>
                <a:lnTo>
                  <a:pt x="96442" y="86359"/>
                </a:lnTo>
                <a:lnTo>
                  <a:pt x="102323" y="120649"/>
                </a:lnTo>
                <a:lnTo>
                  <a:pt x="76898" y="124459"/>
                </a:lnTo>
                <a:lnTo>
                  <a:pt x="46482" y="130809"/>
                </a:lnTo>
                <a:lnTo>
                  <a:pt x="20775" y="140969"/>
                </a:lnTo>
                <a:lnTo>
                  <a:pt x="9473" y="156209"/>
                </a:lnTo>
                <a:lnTo>
                  <a:pt x="14363" y="167639"/>
                </a:lnTo>
                <a:lnTo>
                  <a:pt x="27072" y="172719"/>
                </a:lnTo>
                <a:lnTo>
                  <a:pt x="42063" y="176529"/>
                </a:lnTo>
                <a:lnTo>
                  <a:pt x="53796" y="184149"/>
                </a:lnTo>
                <a:lnTo>
                  <a:pt x="43216" y="195579"/>
                </a:lnTo>
                <a:lnTo>
                  <a:pt x="31541" y="204469"/>
                </a:lnTo>
                <a:lnTo>
                  <a:pt x="20440" y="214629"/>
                </a:lnTo>
                <a:lnTo>
                  <a:pt x="11581" y="226059"/>
                </a:lnTo>
                <a:lnTo>
                  <a:pt x="0" y="264159"/>
                </a:lnTo>
                <a:lnTo>
                  <a:pt x="65" y="273049"/>
                </a:lnTo>
                <a:lnTo>
                  <a:pt x="187" y="289559"/>
                </a:lnTo>
                <a:lnTo>
                  <a:pt x="9411" y="342899"/>
                </a:lnTo>
                <a:lnTo>
                  <a:pt x="53965" y="407669"/>
                </a:lnTo>
                <a:lnTo>
                  <a:pt x="95670" y="443229"/>
                </a:lnTo>
                <a:lnTo>
                  <a:pt x="144893" y="474979"/>
                </a:lnTo>
                <a:lnTo>
                  <a:pt x="197146" y="497839"/>
                </a:lnTo>
                <a:lnTo>
                  <a:pt x="247941" y="507999"/>
                </a:lnTo>
                <a:lnTo>
                  <a:pt x="287850" y="504189"/>
                </a:lnTo>
                <a:lnTo>
                  <a:pt x="319521" y="487679"/>
                </a:lnTo>
                <a:lnTo>
                  <a:pt x="258495" y="487679"/>
                </a:lnTo>
                <a:lnTo>
                  <a:pt x="237358" y="485139"/>
                </a:lnTo>
                <a:lnTo>
                  <a:pt x="186846" y="467359"/>
                </a:lnTo>
                <a:lnTo>
                  <a:pt x="129393" y="436879"/>
                </a:lnTo>
                <a:lnTo>
                  <a:pt x="91850" y="410209"/>
                </a:lnTo>
                <a:lnTo>
                  <a:pt x="56939" y="377189"/>
                </a:lnTo>
                <a:lnTo>
                  <a:pt x="30708" y="339089"/>
                </a:lnTo>
                <a:lnTo>
                  <a:pt x="19199" y="294639"/>
                </a:lnTo>
                <a:lnTo>
                  <a:pt x="28460" y="245109"/>
                </a:lnTo>
                <a:lnTo>
                  <a:pt x="46836" y="218439"/>
                </a:lnTo>
                <a:lnTo>
                  <a:pt x="76848" y="194309"/>
                </a:lnTo>
                <a:lnTo>
                  <a:pt x="112740" y="177799"/>
                </a:lnTo>
                <a:lnTo>
                  <a:pt x="148754" y="175259"/>
                </a:lnTo>
                <a:lnTo>
                  <a:pt x="173689" y="158749"/>
                </a:lnTo>
                <a:lnTo>
                  <a:pt x="47459" y="158749"/>
                </a:lnTo>
                <a:lnTo>
                  <a:pt x="70282" y="147319"/>
                </a:lnTo>
                <a:lnTo>
                  <a:pt x="99127" y="143509"/>
                </a:lnTo>
                <a:lnTo>
                  <a:pt x="130103" y="140969"/>
                </a:lnTo>
                <a:lnTo>
                  <a:pt x="159320" y="137159"/>
                </a:lnTo>
                <a:lnTo>
                  <a:pt x="167498" y="123189"/>
                </a:lnTo>
                <a:lnTo>
                  <a:pt x="170620" y="118109"/>
                </a:lnTo>
                <a:lnTo>
                  <a:pt x="134009" y="118109"/>
                </a:lnTo>
                <a:lnTo>
                  <a:pt x="121849" y="104139"/>
                </a:lnTo>
                <a:lnTo>
                  <a:pt x="113619" y="83819"/>
                </a:lnTo>
                <a:lnTo>
                  <a:pt x="109781" y="59689"/>
                </a:lnTo>
                <a:lnTo>
                  <a:pt x="110794" y="35559"/>
                </a:lnTo>
                <a:lnTo>
                  <a:pt x="114232" y="25399"/>
                </a:lnTo>
                <a:lnTo>
                  <a:pt x="119144" y="16509"/>
                </a:lnTo>
                <a:lnTo>
                  <a:pt x="122513" y="8889"/>
                </a:lnTo>
                <a:lnTo>
                  <a:pt x="121322" y="0"/>
                </a:lnTo>
                <a:close/>
              </a:path>
              <a:path w="379729" h="508000">
                <a:moveTo>
                  <a:pt x="311147" y="137159"/>
                </a:moveTo>
                <a:lnTo>
                  <a:pt x="263859" y="137159"/>
                </a:lnTo>
                <a:lnTo>
                  <a:pt x="302818" y="156209"/>
                </a:lnTo>
                <a:lnTo>
                  <a:pt x="326821" y="184149"/>
                </a:lnTo>
                <a:lnTo>
                  <a:pt x="344015" y="220979"/>
                </a:lnTo>
                <a:lnTo>
                  <a:pt x="354330" y="266699"/>
                </a:lnTo>
                <a:lnTo>
                  <a:pt x="357694" y="318769"/>
                </a:lnTo>
                <a:lnTo>
                  <a:pt x="353952" y="359409"/>
                </a:lnTo>
                <a:lnTo>
                  <a:pt x="353835" y="360679"/>
                </a:lnTo>
                <a:lnTo>
                  <a:pt x="353718" y="361949"/>
                </a:lnTo>
                <a:lnTo>
                  <a:pt x="353601" y="363219"/>
                </a:lnTo>
                <a:lnTo>
                  <a:pt x="353485" y="364489"/>
                </a:lnTo>
                <a:lnTo>
                  <a:pt x="353368" y="365759"/>
                </a:lnTo>
                <a:lnTo>
                  <a:pt x="340892" y="411479"/>
                </a:lnTo>
                <a:lnTo>
                  <a:pt x="320660" y="450849"/>
                </a:lnTo>
                <a:lnTo>
                  <a:pt x="293064" y="477519"/>
                </a:lnTo>
                <a:lnTo>
                  <a:pt x="258495" y="487679"/>
                </a:lnTo>
                <a:lnTo>
                  <a:pt x="319521" y="487679"/>
                </a:lnTo>
                <a:lnTo>
                  <a:pt x="361017" y="424179"/>
                </a:lnTo>
                <a:lnTo>
                  <a:pt x="372278" y="382269"/>
                </a:lnTo>
                <a:lnTo>
                  <a:pt x="378170" y="339089"/>
                </a:lnTo>
                <a:lnTo>
                  <a:pt x="379021" y="308609"/>
                </a:lnTo>
                <a:lnTo>
                  <a:pt x="379127" y="304799"/>
                </a:lnTo>
                <a:lnTo>
                  <a:pt x="379198" y="302259"/>
                </a:lnTo>
                <a:lnTo>
                  <a:pt x="379305" y="298449"/>
                </a:lnTo>
                <a:lnTo>
                  <a:pt x="379411" y="294639"/>
                </a:lnTo>
                <a:lnTo>
                  <a:pt x="376719" y="252729"/>
                </a:lnTo>
                <a:lnTo>
                  <a:pt x="357972" y="196849"/>
                </a:lnTo>
                <a:lnTo>
                  <a:pt x="328129" y="152399"/>
                </a:lnTo>
                <a:lnTo>
                  <a:pt x="311147" y="137159"/>
                </a:lnTo>
                <a:close/>
              </a:path>
              <a:path w="379729" h="508000">
                <a:moveTo>
                  <a:pt x="267542" y="454659"/>
                </a:moveTo>
                <a:lnTo>
                  <a:pt x="268739" y="466089"/>
                </a:lnTo>
                <a:lnTo>
                  <a:pt x="279597" y="472439"/>
                </a:lnTo>
                <a:lnTo>
                  <a:pt x="288060" y="455929"/>
                </a:lnTo>
                <a:lnTo>
                  <a:pt x="267542" y="454659"/>
                </a:lnTo>
                <a:close/>
              </a:path>
              <a:path w="379729" h="508000">
                <a:moveTo>
                  <a:pt x="212962" y="414019"/>
                </a:moveTo>
                <a:lnTo>
                  <a:pt x="205739" y="421639"/>
                </a:lnTo>
                <a:lnTo>
                  <a:pt x="210930" y="430529"/>
                </a:lnTo>
                <a:lnTo>
                  <a:pt x="221303" y="436879"/>
                </a:lnTo>
                <a:lnTo>
                  <a:pt x="232342" y="438149"/>
                </a:lnTo>
                <a:lnTo>
                  <a:pt x="239534" y="430529"/>
                </a:lnTo>
                <a:lnTo>
                  <a:pt x="233910" y="421639"/>
                </a:lnTo>
                <a:lnTo>
                  <a:pt x="223703" y="415289"/>
                </a:lnTo>
                <a:lnTo>
                  <a:pt x="212962" y="414019"/>
                </a:lnTo>
                <a:close/>
              </a:path>
              <a:path w="379729" h="508000">
                <a:moveTo>
                  <a:pt x="134218" y="397509"/>
                </a:moveTo>
                <a:lnTo>
                  <a:pt x="127672" y="405129"/>
                </a:lnTo>
                <a:lnTo>
                  <a:pt x="134252" y="415289"/>
                </a:lnTo>
                <a:lnTo>
                  <a:pt x="147251" y="421639"/>
                </a:lnTo>
                <a:lnTo>
                  <a:pt x="159956" y="419099"/>
                </a:lnTo>
                <a:lnTo>
                  <a:pt x="165658" y="407669"/>
                </a:lnTo>
                <a:lnTo>
                  <a:pt x="154868" y="405129"/>
                </a:lnTo>
                <a:lnTo>
                  <a:pt x="143836" y="398779"/>
                </a:lnTo>
                <a:lnTo>
                  <a:pt x="134218" y="397509"/>
                </a:lnTo>
                <a:close/>
              </a:path>
              <a:path w="379729" h="508000">
                <a:moveTo>
                  <a:pt x="258495" y="383539"/>
                </a:moveTo>
                <a:lnTo>
                  <a:pt x="244104" y="383539"/>
                </a:lnTo>
                <a:lnTo>
                  <a:pt x="239521" y="394969"/>
                </a:lnTo>
                <a:lnTo>
                  <a:pt x="244425" y="407669"/>
                </a:lnTo>
                <a:lnTo>
                  <a:pt x="258495" y="411479"/>
                </a:lnTo>
                <a:lnTo>
                  <a:pt x="261770" y="405129"/>
                </a:lnTo>
                <a:lnTo>
                  <a:pt x="261066" y="400049"/>
                </a:lnTo>
                <a:lnTo>
                  <a:pt x="259077" y="392429"/>
                </a:lnTo>
                <a:lnTo>
                  <a:pt x="258578" y="384809"/>
                </a:lnTo>
                <a:lnTo>
                  <a:pt x="258495" y="383539"/>
                </a:lnTo>
                <a:close/>
              </a:path>
              <a:path w="379729" h="508000">
                <a:moveTo>
                  <a:pt x="180428" y="377189"/>
                </a:moveTo>
                <a:lnTo>
                  <a:pt x="168942" y="383539"/>
                </a:lnTo>
                <a:lnTo>
                  <a:pt x="171865" y="394969"/>
                </a:lnTo>
                <a:lnTo>
                  <a:pt x="183289" y="403859"/>
                </a:lnTo>
                <a:lnTo>
                  <a:pt x="197306" y="398779"/>
                </a:lnTo>
                <a:lnTo>
                  <a:pt x="194605" y="391159"/>
                </a:lnTo>
                <a:lnTo>
                  <a:pt x="191143" y="384809"/>
                </a:lnTo>
                <a:lnTo>
                  <a:pt x="186544" y="379729"/>
                </a:lnTo>
                <a:lnTo>
                  <a:pt x="180428" y="377189"/>
                </a:lnTo>
                <a:close/>
              </a:path>
              <a:path w="379729" h="508000">
                <a:moveTo>
                  <a:pt x="109704" y="347979"/>
                </a:moveTo>
                <a:lnTo>
                  <a:pt x="98119" y="350519"/>
                </a:lnTo>
                <a:lnTo>
                  <a:pt x="100110" y="364489"/>
                </a:lnTo>
                <a:lnTo>
                  <a:pt x="106461" y="374649"/>
                </a:lnTo>
                <a:lnTo>
                  <a:pt x="116030" y="379729"/>
                </a:lnTo>
                <a:lnTo>
                  <a:pt x="127672" y="379729"/>
                </a:lnTo>
                <a:lnTo>
                  <a:pt x="124896" y="365759"/>
                </a:lnTo>
                <a:lnTo>
                  <a:pt x="118768" y="354329"/>
                </a:lnTo>
                <a:lnTo>
                  <a:pt x="109704" y="347979"/>
                </a:lnTo>
                <a:close/>
              </a:path>
              <a:path w="379729" h="508000">
                <a:moveTo>
                  <a:pt x="315124" y="346709"/>
                </a:moveTo>
                <a:lnTo>
                  <a:pt x="309530" y="351789"/>
                </a:lnTo>
                <a:lnTo>
                  <a:pt x="309219" y="359409"/>
                </a:lnTo>
                <a:lnTo>
                  <a:pt x="309168" y="360679"/>
                </a:lnTo>
                <a:lnTo>
                  <a:pt x="315590" y="363219"/>
                </a:lnTo>
                <a:lnTo>
                  <a:pt x="322225" y="361949"/>
                </a:lnTo>
                <a:lnTo>
                  <a:pt x="327072" y="359409"/>
                </a:lnTo>
                <a:lnTo>
                  <a:pt x="328129" y="353059"/>
                </a:lnTo>
                <a:lnTo>
                  <a:pt x="322480" y="347979"/>
                </a:lnTo>
                <a:lnTo>
                  <a:pt x="315124" y="346709"/>
                </a:lnTo>
                <a:close/>
              </a:path>
              <a:path w="379729" h="508000">
                <a:moveTo>
                  <a:pt x="180214" y="337819"/>
                </a:moveTo>
                <a:lnTo>
                  <a:pt x="170439" y="342899"/>
                </a:lnTo>
                <a:lnTo>
                  <a:pt x="171456" y="353059"/>
                </a:lnTo>
                <a:lnTo>
                  <a:pt x="190969" y="353059"/>
                </a:lnTo>
                <a:lnTo>
                  <a:pt x="191413" y="350519"/>
                </a:lnTo>
                <a:lnTo>
                  <a:pt x="191020" y="347979"/>
                </a:lnTo>
                <a:lnTo>
                  <a:pt x="193077" y="347979"/>
                </a:lnTo>
                <a:lnTo>
                  <a:pt x="180214" y="337819"/>
                </a:lnTo>
                <a:close/>
              </a:path>
              <a:path w="379729" h="508000">
                <a:moveTo>
                  <a:pt x="68566" y="297179"/>
                </a:moveTo>
                <a:lnTo>
                  <a:pt x="56892" y="298449"/>
                </a:lnTo>
                <a:lnTo>
                  <a:pt x="51504" y="306069"/>
                </a:lnTo>
                <a:lnTo>
                  <a:pt x="51478" y="318769"/>
                </a:lnTo>
                <a:lnTo>
                  <a:pt x="55892" y="331469"/>
                </a:lnTo>
                <a:lnTo>
                  <a:pt x="66920" y="330199"/>
                </a:lnTo>
                <a:lnTo>
                  <a:pt x="71020" y="320039"/>
                </a:lnTo>
                <a:lnTo>
                  <a:pt x="70726" y="308609"/>
                </a:lnTo>
                <a:lnTo>
                  <a:pt x="68566" y="297179"/>
                </a:lnTo>
                <a:close/>
              </a:path>
              <a:path w="379729" h="508000">
                <a:moveTo>
                  <a:pt x="199389" y="283209"/>
                </a:moveTo>
                <a:lnTo>
                  <a:pt x="188268" y="284479"/>
                </a:lnTo>
                <a:lnTo>
                  <a:pt x="185100" y="292099"/>
                </a:lnTo>
                <a:lnTo>
                  <a:pt x="188025" y="302259"/>
                </a:lnTo>
                <a:lnTo>
                  <a:pt x="195185" y="308609"/>
                </a:lnTo>
                <a:lnTo>
                  <a:pt x="201500" y="304799"/>
                </a:lnTo>
                <a:lnTo>
                  <a:pt x="203650" y="297179"/>
                </a:lnTo>
                <a:lnTo>
                  <a:pt x="202618" y="289559"/>
                </a:lnTo>
                <a:lnTo>
                  <a:pt x="199389" y="283209"/>
                </a:lnTo>
                <a:close/>
              </a:path>
              <a:path w="379729" h="508000">
                <a:moveTo>
                  <a:pt x="124936" y="270509"/>
                </a:moveTo>
                <a:lnTo>
                  <a:pt x="116474" y="283209"/>
                </a:lnTo>
                <a:lnTo>
                  <a:pt x="117226" y="297179"/>
                </a:lnTo>
                <a:lnTo>
                  <a:pt x="117294" y="298449"/>
                </a:lnTo>
                <a:lnTo>
                  <a:pt x="131876" y="306069"/>
                </a:lnTo>
                <a:lnTo>
                  <a:pt x="134623" y="298449"/>
                </a:lnTo>
                <a:lnTo>
                  <a:pt x="136310" y="290829"/>
                </a:lnTo>
                <a:lnTo>
                  <a:pt x="137360" y="281939"/>
                </a:lnTo>
                <a:lnTo>
                  <a:pt x="138095" y="273049"/>
                </a:lnTo>
                <a:lnTo>
                  <a:pt x="138200" y="271779"/>
                </a:lnTo>
                <a:lnTo>
                  <a:pt x="124936" y="270509"/>
                </a:lnTo>
                <a:close/>
              </a:path>
              <a:path w="379729" h="508000">
                <a:moveTo>
                  <a:pt x="262309" y="260349"/>
                </a:moveTo>
                <a:lnTo>
                  <a:pt x="252170" y="265429"/>
                </a:lnTo>
                <a:lnTo>
                  <a:pt x="255317" y="275589"/>
                </a:lnTo>
                <a:lnTo>
                  <a:pt x="261346" y="281939"/>
                </a:lnTo>
                <a:lnTo>
                  <a:pt x="269651" y="287019"/>
                </a:lnTo>
                <a:lnTo>
                  <a:pt x="279628" y="289559"/>
                </a:lnTo>
                <a:lnTo>
                  <a:pt x="280047" y="287019"/>
                </a:lnTo>
                <a:lnTo>
                  <a:pt x="281964" y="285749"/>
                </a:lnTo>
                <a:lnTo>
                  <a:pt x="283831" y="284479"/>
                </a:lnTo>
                <a:lnTo>
                  <a:pt x="279815" y="273049"/>
                </a:lnTo>
                <a:lnTo>
                  <a:pt x="272082" y="264159"/>
                </a:lnTo>
                <a:lnTo>
                  <a:pt x="262309" y="260349"/>
                </a:lnTo>
                <a:close/>
              </a:path>
              <a:path w="379729" h="508000">
                <a:moveTo>
                  <a:pt x="73347" y="232409"/>
                </a:moveTo>
                <a:lnTo>
                  <a:pt x="65806" y="240029"/>
                </a:lnTo>
                <a:lnTo>
                  <a:pt x="67030" y="250189"/>
                </a:lnTo>
                <a:lnTo>
                  <a:pt x="81228" y="252729"/>
                </a:lnTo>
                <a:lnTo>
                  <a:pt x="84848" y="250189"/>
                </a:lnTo>
                <a:lnTo>
                  <a:pt x="86499" y="243839"/>
                </a:lnTo>
                <a:lnTo>
                  <a:pt x="85445" y="236219"/>
                </a:lnTo>
                <a:lnTo>
                  <a:pt x="73347" y="232409"/>
                </a:lnTo>
                <a:close/>
              </a:path>
              <a:path w="379729" h="508000">
                <a:moveTo>
                  <a:pt x="206681" y="210819"/>
                </a:moveTo>
                <a:lnTo>
                  <a:pt x="198373" y="220979"/>
                </a:lnTo>
                <a:lnTo>
                  <a:pt x="198204" y="223519"/>
                </a:lnTo>
                <a:lnTo>
                  <a:pt x="198120" y="224789"/>
                </a:lnTo>
                <a:lnTo>
                  <a:pt x="198036" y="226059"/>
                </a:lnTo>
                <a:lnTo>
                  <a:pt x="197952" y="227329"/>
                </a:lnTo>
                <a:lnTo>
                  <a:pt x="197868" y="228599"/>
                </a:lnTo>
                <a:lnTo>
                  <a:pt x="197783" y="229869"/>
                </a:lnTo>
                <a:lnTo>
                  <a:pt x="197699" y="231139"/>
                </a:lnTo>
                <a:lnTo>
                  <a:pt x="197615" y="232409"/>
                </a:lnTo>
                <a:lnTo>
                  <a:pt x="197531" y="233679"/>
                </a:lnTo>
                <a:lnTo>
                  <a:pt x="197447" y="234949"/>
                </a:lnTo>
                <a:lnTo>
                  <a:pt x="207860" y="242569"/>
                </a:lnTo>
                <a:lnTo>
                  <a:pt x="212686" y="237489"/>
                </a:lnTo>
                <a:lnTo>
                  <a:pt x="215513" y="231139"/>
                </a:lnTo>
                <a:lnTo>
                  <a:pt x="217152" y="223519"/>
                </a:lnTo>
                <a:lnTo>
                  <a:pt x="218414" y="215899"/>
                </a:lnTo>
                <a:lnTo>
                  <a:pt x="206681" y="210819"/>
                </a:lnTo>
                <a:close/>
              </a:path>
              <a:path w="379729" h="508000">
                <a:moveTo>
                  <a:pt x="304812" y="200659"/>
                </a:moveTo>
                <a:lnTo>
                  <a:pt x="299516" y="204469"/>
                </a:lnTo>
                <a:lnTo>
                  <a:pt x="294372" y="209549"/>
                </a:lnTo>
                <a:lnTo>
                  <a:pt x="300316" y="223519"/>
                </a:lnTo>
                <a:lnTo>
                  <a:pt x="304541" y="229869"/>
                </a:lnTo>
                <a:lnTo>
                  <a:pt x="311251" y="233679"/>
                </a:lnTo>
                <a:lnTo>
                  <a:pt x="316939" y="228599"/>
                </a:lnTo>
                <a:lnTo>
                  <a:pt x="318840" y="220979"/>
                </a:lnTo>
                <a:lnTo>
                  <a:pt x="318010" y="210819"/>
                </a:lnTo>
                <a:lnTo>
                  <a:pt x="315505" y="203199"/>
                </a:lnTo>
                <a:lnTo>
                  <a:pt x="304812" y="200659"/>
                </a:lnTo>
                <a:close/>
              </a:path>
              <a:path w="379729" h="508000">
                <a:moveTo>
                  <a:pt x="155891" y="199389"/>
                </a:moveTo>
                <a:lnTo>
                  <a:pt x="143725" y="199389"/>
                </a:lnTo>
                <a:lnTo>
                  <a:pt x="140321" y="203199"/>
                </a:lnTo>
                <a:lnTo>
                  <a:pt x="141129" y="210819"/>
                </a:lnTo>
                <a:lnTo>
                  <a:pt x="143023" y="217169"/>
                </a:lnTo>
                <a:lnTo>
                  <a:pt x="145150" y="223519"/>
                </a:lnTo>
                <a:lnTo>
                  <a:pt x="146659" y="229869"/>
                </a:lnTo>
                <a:lnTo>
                  <a:pt x="154995" y="227329"/>
                </a:lnTo>
                <a:lnTo>
                  <a:pt x="159400" y="219709"/>
                </a:lnTo>
                <a:lnTo>
                  <a:pt x="160600" y="210819"/>
                </a:lnTo>
                <a:lnTo>
                  <a:pt x="159320" y="203199"/>
                </a:lnTo>
                <a:lnTo>
                  <a:pt x="155891" y="199389"/>
                </a:lnTo>
                <a:close/>
              </a:path>
              <a:path w="379729" h="508000">
                <a:moveTo>
                  <a:pt x="234630" y="170179"/>
                </a:moveTo>
                <a:lnTo>
                  <a:pt x="224127" y="173989"/>
                </a:lnTo>
                <a:lnTo>
                  <a:pt x="218145" y="181609"/>
                </a:lnTo>
                <a:lnTo>
                  <a:pt x="220509" y="191769"/>
                </a:lnTo>
                <a:lnTo>
                  <a:pt x="230336" y="190499"/>
                </a:lnTo>
                <a:lnTo>
                  <a:pt x="238300" y="187959"/>
                </a:lnTo>
                <a:lnTo>
                  <a:pt x="243699" y="181609"/>
                </a:lnTo>
                <a:lnTo>
                  <a:pt x="245833" y="172719"/>
                </a:lnTo>
                <a:lnTo>
                  <a:pt x="234630" y="170179"/>
                </a:lnTo>
                <a:close/>
              </a:path>
              <a:path w="379729" h="508000">
                <a:moveTo>
                  <a:pt x="226653" y="90169"/>
                </a:moveTo>
                <a:lnTo>
                  <a:pt x="203631" y="90169"/>
                </a:lnTo>
                <a:lnTo>
                  <a:pt x="182869" y="126999"/>
                </a:lnTo>
                <a:lnTo>
                  <a:pt x="145319" y="149859"/>
                </a:lnTo>
                <a:lnTo>
                  <a:pt x="97882" y="158749"/>
                </a:lnTo>
                <a:lnTo>
                  <a:pt x="173689" y="158749"/>
                </a:lnTo>
                <a:lnTo>
                  <a:pt x="181361" y="153669"/>
                </a:lnTo>
                <a:lnTo>
                  <a:pt x="221552" y="138429"/>
                </a:lnTo>
                <a:lnTo>
                  <a:pt x="263859" y="137159"/>
                </a:lnTo>
                <a:lnTo>
                  <a:pt x="311147" y="137159"/>
                </a:lnTo>
                <a:lnTo>
                  <a:pt x="306902" y="133349"/>
                </a:lnTo>
                <a:lnTo>
                  <a:pt x="281082" y="120649"/>
                </a:lnTo>
                <a:lnTo>
                  <a:pt x="251880" y="114299"/>
                </a:lnTo>
                <a:lnTo>
                  <a:pt x="220509" y="114299"/>
                </a:lnTo>
                <a:lnTo>
                  <a:pt x="224950" y="101599"/>
                </a:lnTo>
                <a:lnTo>
                  <a:pt x="226653" y="90169"/>
                </a:lnTo>
                <a:close/>
              </a:path>
              <a:path w="379729" h="508000">
                <a:moveTo>
                  <a:pt x="222617" y="57149"/>
                </a:moveTo>
                <a:lnTo>
                  <a:pt x="193442" y="64769"/>
                </a:lnTo>
                <a:lnTo>
                  <a:pt x="172103" y="81279"/>
                </a:lnTo>
                <a:lnTo>
                  <a:pt x="153869" y="100329"/>
                </a:lnTo>
                <a:lnTo>
                  <a:pt x="134009" y="118109"/>
                </a:lnTo>
                <a:lnTo>
                  <a:pt x="170620" y="118109"/>
                </a:lnTo>
                <a:lnTo>
                  <a:pt x="176084" y="109219"/>
                </a:lnTo>
                <a:lnTo>
                  <a:pt x="187367" y="97789"/>
                </a:lnTo>
                <a:lnTo>
                  <a:pt x="203631" y="90169"/>
                </a:lnTo>
                <a:lnTo>
                  <a:pt x="226653" y="90169"/>
                </a:lnTo>
                <a:lnTo>
                  <a:pt x="227221" y="86359"/>
                </a:lnTo>
                <a:lnTo>
                  <a:pt x="226663" y="69849"/>
                </a:lnTo>
                <a:lnTo>
                  <a:pt x="222617" y="57149"/>
                </a:lnTo>
                <a:close/>
              </a:path>
            </a:pathLst>
          </a:custGeom>
          <a:solidFill>
            <a:srgbClr val="A4BAA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00" name="object 99"/>
          <p:cNvGrpSpPr/>
          <p:nvPr/>
        </p:nvGrpSpPr>
        <p:grpSpPr>
          <a:xfrm>
            <a:off x="591480" y="2386080"/>
            <a:ext cx="6171840" cy="5419080"/>
            <a:chOff x="591480" y="2386080"/>
            <a:chExt cx="6171840" cy="5419080"/>
          </a:xfrm>
        </p:grpSpPr>
        <p:sp>
          <p:nvSpPr>
            <p:cNvPr id="301" name="object 100"/>
            <p:cNvSpPr/>
            <p:nvPr/>
          </p:nvSpPr>
          <p:spPr>
            <a:xfrm>
              <a:off x="5345280" y="5673600"/>
              <a:ext cx="772920" cy="802800"/>
            </a:xfrm>
            <a:custGeom>
              <a:avLst/>
              <a:gdLst>
                <a:gd name="textAreaLeft" fmla="*/ 0 w 772920"/>
                <a:gd name="textAreaRight" fmla="*/ 773280 w 772920"/>
                <a:gd name="textAreaTop" fmla="*/ 0 h 802800"/>
                <a:gd name="textAreaBottom" fmla="*/ 803160 h 802800"/>
              </a:gdLst>
              <a:ahLst/>
              <a:cxnLst/>
              <a:rect l="textAreaLeft" t="textAreaTop" r="textAreaRight" b="textAreaBottom"/>
              <a:pathLst>
                <a:path w="773429" h="803275">
                  <a:moveTo>
                    <a:pt x="386625" y="0"/>
                  </a:moveTo>
                  <a:lnTo>
                    <a:pt x="327668" y="2432"/>
                  </a:lnTo>
                  <a:lnTo>
                    <a:pt x="274344" y="9701"/>
                  </a:lnTo>
                  <a:lnTo>
                    <a:pt x="226440" y="21759"/>
                  </a:lnTo>
                  <a:lnTo>
                    <a:pt x="183745" y="38562"/>
                  </a:lnTo>
                  <a:lnTo>
                    <a:pt x="146049" y="60064"/>
                  </a:lnTo>
                  <a:lnTo>
                    <a:pt x="113140" y="86220"/>
                  </a:lnTo>
                  <a:lnTo>
                    <a:pt x="84806" y="116983"/>
                  </a:lnTo>
                  <a:lnTo>
                    <a:pt x="60837" y="152309"/>
                  </a:lnTo>
                  <a:lnTo>
                    <a:pt x="41021" y="192152"/>
                  </a:lnTo>
                  <a:lnTo>
                    <a:pt x="25147" y="236466"/>
                  </a:lnTo>
                  <a:lnTo>
                    <a:pt x="13004" y="285207"/>
                  </a:lnTo>
                  <a:lnTo>
                    <a:pt x="4380" y="338328"/>
                  </a:lnTo>
                  <a:lnTo>
                    <a:pt x="0" y="406013"/>
                  </a:lnTo>
                  <a:lnTo>
                    <a:pt x="4402" y="464769"/>
                  </a:lnTo>
                  <a:lnTo>
                    <a:pt x="16650" y="515443"/>
                  </a:lnTo>
                  <a:lnTo>
                    <a:pt x="35808" y="558884"/>
                  </a:lnTo>
                  <a:lnTo>
                    <a:pt x="60939" y="595940"/>
                  </a:lnTo>
                  <a:lnTo>
                    <a:pt x="91106" y="627459"/>
                  </a:lnTo>
                  <a:lnTo>
                    <a:pt x="125373" y="654291"/>
                  </a:lnTo>
                  <a:lnTo>
                    <a:pt x="189576" y="684021"/>
                  </a:lnTo>
                  <a:lnTo>
                    <a:pt x="250022" y="694461"/>
                  </a:lnTo>
                  <a:lnTo>
                    <a:pt x="297464" y="697528"/>
                  </a:lnTo>
                  <a:lnTo>
                    <a:pt x="322655" y="705142"/>
                  </a:lnTo>
                  <a:lnTo>
                    <a:pt x="331091" y="717080"/>
                  </a:lnTo>
                  <a:lnTo>
                    <a:pt x="335188" y="731256"/>
                  </a:lnTo>
                  <a:lnTo>
                    <a:pt x="336101" y="756848"/>
                  </a:lnTo>
                  <a:lnTo>
                    <a:pt x="334986" y="803033"/>
                  </a:lnTo>
                  <a:lnTo>
                    <a:pt x="438263" y="803033"/>
                  </a:lnTo>
                  <a:lnTo>
                    <a:pt x="438933" y="761026"/>
                  </a:lnTo>
                  <a:lnTo>
                    <a:pt x="450595" y="705142"/>
                  </a:lnTo>
                  <a:lnTo>
                    <a:pt x="523223" y="694461"/>
                  </a:lnTo>
                  <a:lnTo>
                    <a:pt x="583668" y="684021"/>
                  </a:lnTo>
                  <a:lnTo>
                    <a:pt x="647876" y="654291"/>
                  </a:lnTo>
                  <a:lnTo>
                    <a:pt x="682143" y="627459"/>
                  </a:lnTo>
                  <a:lnTo>
                    <a:pt x="712310" y="595940"/>
                  </a:lnTo>
                  <a:lnTo>
                    <a:pt x="737440" y="558884"/>
                  </a:lnTo>
                  <a:lnTo>
                    <a:pt x="756597" y="515443"/>
                  </a:lnTo>
                  <a:lnTo>
                    <a:pt x="768843" y="464769"/>
                  </a:lnTo>
                  <a:lnTo>
                    <a:pt x="773242" y="406013"/>
                  </a:lnTo>
                  <a:lnTo>
                    <a:pt x="768857" y="338328"/>
                  </a:lnTo>
                  <a:lnTo>
                    <a:pt x="760233" y="285207"/>
                  </a:lnTo>
                  <a:lnTo>
                    <a:pt x="748091" y="236466"/>
                  </a:lnTo>
                  <a:lnTo>
                    <a:pt x="732218" y="192152"/>
                  </a:lnTo>
                  <a:lnTo>
                    <a:pt x="712403" y="152309"/>
                  </a:lnTo>
                  <a:lnTo>
                    <a:pt x="688435" y="116983"/>
                  </a:lnTo>
                  <a:lnTo>
                    <a:pt x="660103" y="86220"/>
                  </a:lnTo>
                  <a:lnTo>
                    <a:pt x="627195" y="60064"/>
                  </a:lnTo>
                  <a:lnTo>
                    <a:pt x="589501" y="38562"/>
                  </a:lnTo>
                  <a:lnTo>
                    <a:pt x="546807" y="21759"/>
                  </a:lnTo>
                  <a:lnTo>
                    <a:pt x="498905" y="9701"/>
                  </a:lnTo>
                  <a:lnTo>
                    <a:pt x="445581" y="2432"/>
                  </a:lnTo>
                  <a:lnTo>
                    <a:pt x="386625" y="0"/>
                  </a:lnTo>
                  <a:close/>
                </a:path>
              </a:pathLst>
            </a:custGeom>
            <a:solidFill>
              <a:srgbClr val="F6AA7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302" name="object 101"/>
            <p:cNvPicPr/>
            <p:nvPr/>
          </p:nvPicPr>
          <p:blipFill>
            <a:blip r:embed="rId2"/>
            <a:stretch/>
          </p:blipFill>
          <p:spPr>
            <a:xfrm>
              <a:off x="5227560" y="6004800"/>
              <a:ext cx="144360" cy="2084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03" name="object 102"/>
            <p:cNvSpPr/>
            <p:nvPr/>
          </p:nvSpPr>
          <p:spPr>
            <a:xfrm>
              <a:off x="5675400" y="6030360"/>
              <a:ext cx="56160" cy="47160"/>
            </a:xfrm>
            <a:custGeom>
              <a:avLst/>
              <a:gdLst>
                <a:gd name="textAreaLeft" fmla="*/ 0 w 56160"/>
                <a:gd name="textAreaRight" fmla="*/ 56520 w 56160"/>
                <a:gd name="textAreaTop" fmla="*/ 0 h 47160"/>
                <a:gd name="textAreaBottom" fmla="*/ 47520 h 47160"/>
              </a:gdLst>
              <a:ahLst/>
              <a:cxnLst/>
              <a:rect l="textAreaLeft" t="textAreaTop" r="textAreaRight" b="textAreaBottom"/>
              <a:pathLst>
                <a:path w="56514" h="47625">
                  <a:moveTo>
                    <a:pt x="56261" y="0"/>
                  </a:moveTo>
                  <a:lnTo>
                    <a:pt x="25685" y="734"/>
                  </a:lnTo>
                  <a:lnTo>
                    <a:pt x="9632" y="5876"/>
                  </a:lnTo>
                  <a:lnTo>
                    <a:pt x="2829" y="19834"/>
                  </a:lnTo>
                  <a:lnTo>
                    <a:pt x="0" y="47015"/>
                  </a:lnTo>
                  <a:lnTo>
                    <a:pt x="1391" y="44299"/>
                  </a:lnTo>
                  <a:lnTo>
                    <a:pt x="5638" y="37717"/>
                  </a:lnTo>
                  <a:lnTo>
                    <a:pt x="39117" y="15386"/>
                  </a:lnTo>
                  <a:lnTo>
                    <a:pt x="45992" y="14768"/>
                  </a:lnTo>
                  <a:lnTo>
                    <a:pt x="56261" y="15163"/>
                  </a:lnTo>
                  <a:lnTo>
                    <a:pt x="56261" y="0"/>
                  </a:lnTo>
                  <a:close/>
                </a:path>
              </a:pathLst>
            </a:custGeom>
            <a:solidFill>
              <a:srgbClr val="E884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4" name="object 103"/>
            <p:cNvSpPr/>
            <p:nvPr/>
          </p:nvSpPr>
          <p:spPr>
            <a:xfrm>
              <a:off x="5455440" y="5999400"/>
              <a:ext cx="109440" cy="40320"/>
            </a:xfrm>
            <a:custGeom>
              <a:avLst/>
              <a:gdLst>
                <a:gd name="textAreaLeft" fmla="*/ 0 w 109440"/>
                <a:gd name="textAreaRight" fmla="*/ 109800 w 109440"/>
                <a:gd name="textAreaTop" fmla="*/ 0 h 40320"/>
                <a:gd name="textAreaBottom" fmla="*/ 40680 h 40320"/>
              </a:gdLst>
              <a:ahLst/>
              <a:cxnLst/>
              <a:rect l="textAreaLeft" t="textAreaTop" r="textAreaRight" b="textAreaBottom"/>
              <a:pathLst>
                <a:path w="109854" h="40639">
                  <a:moveTo>
                    <a:pt x="56388" y="0"/>
                  </a:moveTo>
                  <a:lnTo>
                    <a:pt x="33682" y="2582"/>
                  </a:lnTo>
                  <a:lnTo>
                    <a:pt x="20240" y="7658"/>
                  </a:lnTo>
                  <a:lnTo>
                    <a:pt x="10775" y="19020"/>
                  </a:lnTo>
                  <a:lnTo>
                    <a:pt x="0" y="40462"/>
                  </a:lnTo>
                  <a:lnTo>
                    <a:pt x="4293" y="36741"/>
                  </a:lnTo>
                  <a:lnTo>
                    <a:pt x="16149" y="28324"/>
                  </a:lnTo>
                  <a:lnTo>
                    <a:pt x="34027" y="19330"/>
                  </a:lnTo>
                  <a:lnTo>
                    <a:pt x="56388" y="13881"/>
                  </a:lnTo>
                  <a:lnTo>
                    <a:pt x="75276" y="12482"/>
                  </a:lnTo>
                  <a:lnTo>
                    <a:pt x="87098" y="14263"/>
                  </a:lnTo>
                  <a:lnTo>
                    <a:pt x="96826" y="21248"/>
                  </a:lnTo>
                  <a:lnTo>
                    <a:pt x="109435" y="35458"/>
                  </a:lnTo>
                  <a:lnTo>
                    <a:pt x="106601" y="29430"/>
                  </a:lnTo>
                  <a:lnTo>
                    <a:pt x="97456" y="16429"/>
                  </a:lnTo>
                  <a:lnTo>
                    <a:pt x="81039" y="4077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190C0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305" name="object 104"/>
            <p:cNvPicPr/>
            <p:nvPr/>
          </p:nvPicPr>
          <p:blipFill>
            <a:blip r:embed="rId3"/>
            <a:stretch/>
          </p:blipFill>
          <p:spPr>
            <a:xfrm>
              <a:off x="5410080" y="6041520"/>
              <a:ext cx="173880" cy="137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06" name="object 105"/>
            <p:cNvPicPr/>
            <p:nvPr/>
          </p:nvPicPr>
          <p:blipFill>
            <a:blip r:embed="rId4"/>
            <a:stretch/>
          </p:blipFill>
          <p:spPr>
            <a:xfrm>
              <a:off x="5455440" y="5877720"/>
              <a:ext cx="109080" cy="6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07" name="object 106"/>
            <p:cNvPicPr/>
            <p:nvPr/>
          </p:nvPicPr>
          <p:blipFill>
            <a:blip r:embed="rId5"/>
            <a:stretch/>
          </p:blipFill>
          <p:spPr>
            <a:xfrm>
              <a:off x="6091560" y="6004800"/>
              <a:ext cx="144360" cy="2084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08" name="object 107"/>
            <p:cNvSpPr/>
            <p:nvPr/>
          </p:nvSpPr>
          <p:spPr>
            <a:xfrm>
              <a:off x="5731920" y="6030360"/>
              <a:ext cx="56160" cy="47160"/>
            </a:xfrm>
            <a:custGeom>
              <a:avLst/>
              <a:gdLst>
                <a:gd name="textAreaLeft" fmla="*/ 0 w 56160"/>
                <a:gd name="textAreaRight" fmla="*/ 56520 w 56160"/>
                <a:gd name="textAreaTop" fmla="*/ 0 h 47160"/>
                <a:gd name="textAreaBottom" fmla="*/ 47520 h 47160"/>
              </a:gdLst>
              <a:ahLst/>
              <a:cxnLst/>
              <a:rect l="textAreaLeft" t="textAreaTop" r="textAreaRight" b="textAreaBottom"/>
              <a:pathLst>
                <a:path w="56514" h="47625">
                  <a:moveTo>
                    <a:pt x="0" y="0"/>
                  </a:moveTo>
                  <a:lnTo>
                    <a:pt x="0" y="15163"/>
                  </a:lnTo>
                  <a:lnTo>
                    <a:pt x="10268" y="14768"/>
                  </a:lnTo>
                  <a:lnTo>
                    <a:pt x="17143" y="15386"/>
                  </a:lnTo>
                  <a:lnTo>
                    <a:pt x="50622" y="37717"/>
                  </a:lnTo>
                  <a:lnTo>
                    <a:pt x="56261" y="47015"/>
                  </a:lnTo>
                  <a:lnTo>
                    <a:pt x="53431" y="19834"/>
                  </a:lnTo>
                  <a:lnTo>
                    <a:pt x="46628" y="5876"/>
                  </a:lnTo>
                  <a:lnTo>
                    <a:pt x="30575" y="7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84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9" name="object 108"/>
            <p:cNvSpPr/>
            <p:nvPr/>
          </p:nvSpPr>
          <p:spPr>
            <a:xfrm>
              <a:off x="5898600" y="5999400"/>
              <a:ext cx="109440" cy="40320"/>
            </a:xfrm>
            <a:custGeom>
              <a:avLst/>
              <a:gdLst>
                <a:gd name="textAreaLeft" fmla="*/ 0 w 109440"/>
                <a:gd name="textAreaRight" fmla="*/ 109800 w 109440"/>
                <a:gd name="textAreaTop" fmla="*/ 0 h 40320"/>
                <a:gd name="textAreaBottom" fmla="*/ 40680 h 40320"/>
              </a:gdLst>
              <a:ahLst/>
              <a:cxnLst/>
              <a:rect l="textAreaLeft" t="textAreaTop" r="textAreaRight" b="textAreaBottom"/>
              <a:pathLst>
                <a:path w="109854" h="40639">
                  <a:moveTo>
                    <a:pt x="53047" y="0"/>
                  </a:moveTo>
                  <a:lnTo>
                    <a:pt x="28396" y="4077"/>
                  </a:lnTo>
                  <a:lnTo>
                    <a:pt x="11979" y="16429"/>
                  </a:lnTo>
                  <a:lnTo>
                    <a:pt x="2834" y="29430"/>
                  </a:lnTo>
                  <a:lnTo>
                    <a:pt x="0" y="35458"/>
                  </a:lnTo>
                  <a:lnTo>
                    <a:pt x="12608" y="21248"/>
                  </a:lnTo>
                  <a:lnTo>
                    <a:pt x="22337" y="14263"/>
                  </a:lnTo>
                  <a:lnTo>
                    <a:pt x="34159" y="12482"/>
                  </a:lnTo>
                  <a:lnTo>
                    <a:pt x="53047" y="13881"/>
                  </a:lnTo>
                  <a:lnTo>
                    <a:pt x="75408" y="19330"/>
                  </a:lnTo>
                  <a:lnTo>
                    <a:pt x="93286" y="28324"/>
                  </a:lnTo>
                  <a:lnTo>
                    <a:pt x="105141" y="36741"/>
                  </a:lnTo>
                  <a:lnTo>
                    <a:pt x="109435" y="40462"/>
                  </a:lnTo>
                  <a:lnTo>
                    <a:pt x="98660" y="19020"/>
                  </a:lnTo>
                  <a:lnTo>
                    <a:pt x="89195" y="7658"/>
                  </a:lnTo>
                  <a:lnTo>
                    <a:pt x="75753" y="2582"/>
                  </a:lnTo>
                  <a:lnTo>
                    <a:pt x="53047" y="0"/>
                  </a:lnTo>
                  <a:close/>
                </a:path>
              </a:pathLst>
            </a:custGeom>
            <a:solidFill>
              <a:srgbClr val="190C0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310" name="object 109"/>
            <p:cNvPicPr/>
            <p:nvPr/>
          </p:nvPicPr>
          <p:blipFill>
            <a:blip r:embed="rId6"/>
            <a:stretch/>
          </p:blipFill>
          <p:spPr>
            <a:xfrm>
              <a:off x="5879160" y="6041520"/>
              <a:ext cx="173880" cy="137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11" name="object 110"/>
            <p:cNvPicPr/>
            <p:nvPr/>
          </p:nvPicPr>
          <p:blipFill>
            <a:blip r:embed="rId7"/>
            <a:stretch/>
          </p:blipFill>
          <p:spPr>
            <a:xfrm>
              <a:off x="5150160" y="5068440"/>
              <a:ext cx="1544400" cy="2491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12" name="object 111"/>
            <p:cNvPicPr/>
            <p:nvPr/>
          </p:nvPicPr>
          <p:blipFill>
            <a:blip r:embed="rId8"/>
            <a:stretch/>
          </p:blipFill>
          <p:spPr>
            <a:xfrm>
              <a:off x="789480" y="5246280"/>
              <a:ext cx="3003480" cy="2430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13" name="object 112"/>
            <p:cNvPicPr/>
            <p:nvPr/>
          </p:nvPicPr>
          <p:blipFill>
            <a:blip r:embed="rId9"/>
            <a:stretch/>
          </p:blipFill>
          <p:spPr>
            <a:xfrm>
              <a:off x="3881160" y="7023240"/>
              <a:ext cx="815760" cy="781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14" name="object 113"/>
            <p:cNvPicPr/>
            <p:nvPr/>
          </p:nvPicPr>
          <p:blipFill>
            <a:blip r:embed="rId10"/>
            <a:stretch/>
          </p:blipFill>
          <p:spPr>
            <a:xfrm>
              <a:off x="591480" y="2884320"/>
              <a:ext cx="967320" cy="759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15" name="object 114"/>
            <p:cNvSpPr/>
            <p:nvPr/>
          </p:nvSpPr>
          <p:spPr>
            <a:xfrm>
              <a:off x="5909760" y="2386080"/>
              <a:ext cx="853560" cy="981360"/>
            </a:xfrm>
            <a:custGeom>
              <a:avLst/>
              <a:gdLst>
                <a:gd name="textAreaLeft" fmla="*/ 0 w 853560"/>
                <a:gd name="textAreaRight" fmla="*/ 853920 w 853560"/>
                <a:gd name="textAreaTop" fmla="*/ 0 h 981360"/>
                <a:gd name="textAreaBottom" fmla="*/ 981720 h 981360"/>
              </a:gdLst>
              <a:ahLst/>
              <a:cxnLst/>
              <a:rect l="textAreaLeft" t="textAreaTop" r="textAreaRight" b="textAreaBottom"/>
              <a:pathLst>
                <a:path w="854075" h="981710">
                  <a:moveTo>
                    <a:pt x="476959" y="285750"/>
                  </a:moveTo>
                  <a:lnTo>
                    <a:pt x="449682" y="307340"/>
                  </a:lnTo>
                  <a:lnTo>
                    <a:pt x="421288" y="342900"/>
                  </a:lnTo>
                  <a:lnTo>
                    <a:pt x="394609" y="383540"/>
                  </a:lnTo>
                  <a:lnTo>
                    <a:pt x="372476" y="419100"/>
                  </a:lnTo>
                  <a:lnTo>
                    <a:pt x="345015" y="461010"/>
                  </a:lnTo>
                  <a:lnTo>
                    <a:pt x="316708" y="500380"/>
                  </a:lnTo>
                  <a:lnTo>
                    <a:pt x="287739" y="538480"/>
                  </a:lnTo>
                  <a:lnTo>
                    <a:pt x="258296" y="576580"/>
                  </a:lnTo>
                  <a:lnTo>
                    <a:pt x="228565" y="614680"/>
                  </a:lnTo>
                  <a:lnTo>
                    <a:pt x="168984" y="693420"/>
                  </a:lnTo>
                  <a:lnTo>
                    <a:pt x="123028" y="760730"/>
                  </a:lnTo>
                  <a:lnTo>
                    <a:pt x="106058" y="786130"/>
                  </a:lnTo>
                  <a:lnTo>
                    <a:pt x="71486" y="836930"/>
                  </a:lnTo>
                  <a:lnTo>
                    <a:pt x="35681" y="889000"/>
                  </a:lnTo>
                  <a:lnTo>
                    <a:pt x="6868" y="941070"/>
                  </a:lnTo>
                  <a:lnTo>
                    <a:pt x="0" y="971550"/>
                  </a:lnTo>
                  <a:lnTo>
                    <a:pt x="5344" y="981710"/>
                  </a:lnTo>
                  <a:lnTo>
                    <a:pt x="49848" y="960120"/>
                  </a:lnTo>
                  <a:lnTo>
                    <a:pt x="89510" y="934720"/>
                  </a:lnTo>
                  <a:lnTo>
                    <a:pt x="39393" y="934720"/>
                  </a:lnTo>
                  <a:lnTo>
                    <a:pt x="63823" y="891540"/>
                  </a:lnTo>
                  <a:lnTo>
                    <a:pt x="89111" y="849630"/>
                  </a:lnTo>
                  <a:lnTo>
                    <a:pt x="115189" y="808990"/>
                  </a:lnTo>
                  <a:lnTo>
                    <a:pt x="141988" y="768350"/>
                  </a:lnTo>
                  <a:lnTo>
                    <a:pt x="169442" y="728980"/>
                  </a:lnTo>
                  <a:lnTo>
                    <a:pt x="197482" y="690880"/>
                  </a:lnTo>
                  <a:lnTo>
                    <a:pt x="226041" y="654050"/>
                  </a:lnTo>
                  <a:lnTo>
                    <a:pt x="255052" y="617220"/>
                  </a:lnTo>
                  <a:lnTo>
                    <a:pt x="287787" y="574040"/>
                  </a:lnTo>
                  <a:lnTo>
                    <a:pt x="319436" y="530860"/>
                  </a:lnTo>
                  <a:lnTo>
                    <a:pt x="350464" y="487680"/>
                  </a:lnTo>
                  <a:lnTo>
                    <a:pt x="381341" y="443230"/>
                  </a:lnTo>
                  <a:lnTo>
                    <a:pt x="412533" y="398780"/>
                  </a:lnTo>
                  <a:lnTo>
                    <a:pt x="444508" y="355600"/>
                  </a:lnTo>
                  <a:lnTo>
                    <a:pt x="477733" y="312420"/>
                  </a:lnTo>
                  <a:lnTo>
                    <a:pt x="583777" y="312420"/>
                  </a:lnTo>
                  <a:lnTo>
                    <a:pt x="587073" y="308610"/>
                  </a:lnTo>
                  <a:lnTo>
                    <a:pt x="549069" y="308610"/>
                  </a:lnTo>
                  <a:lnTo>
                    <a:pt x="533098" y="299720"/>
                  </a:lnTo>
                  <a:lnTo>
                    <a:pt x="515405" y="293370"/>
                  </a:lnTo>
                  <a:lnTo>
                    <a:pt x="496516" y="288290"/>
                  </a:lnTo>
                  <a:lnTo>
                    <a:pt x="476959" y="285750"/>
                  </a:lnTo>
                  <a:close/>
                </a:path>
                <a:path w="854075" h="981710">
                  <a:moveTo>
                    <a:pt x="199999" y="801370"/>
                  </a:moveTo>
                  <a:lnTo>
                    <a:pt x="192034" y="802640"/>
                  </a:lnTo>
                  <a:lnTo>
                    <a:pt x="191260" y="811530"/>
                  </a:lnTo>
                  <a:lnTo>
                    <a:pt x="193271" y="817880"/>
                  </a:lnTo>
                  <a:lnTo>
                    <a:pt x="195851" y="824230"/>
                  </a:lnTo>
                  <a:lnTo>
                    <a:pt x="196784" y="830580"/>
                  </a:lnTo>
                  <a:lnTo>
                    <a:pt x="120108" y="886460"/>
                  </a:lnTo>
                  <a:lnTo>
                    <a:pt x="80741" y="913130"/>
                  </a:lnTo>
                  <a:lnTo>
                    <a:pt x="39393" y="934720"/>
                  </a:lnTo>
                  <a:lnTo>
                    <a:pt x="89510" y="934720"/>
                  </a:lnTo>
                  <a:lnTo>
                    <a:pt x="91493" y="933450"/>
                  </a:lnTo>
                  <a:lnTo>
                    <a:pt x="131404" y="904240"/>
                  </a:lnTo>
                  <a:lnTo>
                    <a:pt x="210513" y="843280"/>
                  </a:lnTo>
                  <a:lnTo>
                    <a:pt x="248054" y="816610"/>
                  </a:lnTo>
                  <a:lnTo>
                    <a:pt x="216469" y="816610"/>
                  </a:lnTo>
                  <a:lnTo>
                    <a:pt x="209933" y="812800"/>
                  </a:lnTo>
                  <a:lnTo>
                    <a:pt x="205204" y="805180"/>
                  </a:lnTo>
                  <a:lnTo>
                    <a:pt x="199999" y="801370"/>
                  </a:lnTo>
                  <a:close/>
                </a:path>
                <a:path w="854075" h="981710">
                  <a:moveTo>
                    <a:pt x="262341" y="737870"/>
                  </a:moveTo>
                  <a:lnTo>
                    <a:pt x="255649" y="748030"/>
                  </a:lnTo>
                  <a:lnTo>
                    <a:pt x="256720" y="758190"/>
                  </a:lnTo>
                  <a:lnTo>
                    <a:pt x="261390" y="769620"/>
                  </a:lnTo>
                  <a:lnTo>
                    <a:pt x="265491" y="778510"/>
                  </a:lnTo>
                  <a:lnTo>
                    <a:pt x="253545" y="788670"/>
                  </a:lnTo>
                  <a:lnTo>
                    <a:pt x="241294" y="798830"/>
                  </a:lnTo>
                  <a:lnTo>
                    <a:pt x="216469" y="816610"/>
                  </a:lnTo>
                  <a:lnTo>
                    <a:pt x="248054" y="816610"/>
                  </a:lnTo>
                  <a:lnTo>
                    <a:pt x="251630" y="814070"/>
                  </a:lnTo>
                  <a:lnTo>
                    <a:pt x="292186" y="782320"/>
                  </a:lnTo>
                  <a:lnTo>
                    <a:pt x="308193" y="769620"/>
                  </a:lnTo>
                  <a:lnTo>
                    <a:pt x="279232" y="769620"/>
                  </a:lnTo>
                  <a:lnTo>
                    <a:pt x="274320" y="762000"/>
                  </a:lnTo>
                  <a:lnTo>
                    <a:pt x="272220" y="753110"/>
                  </a:lnTo>
                  <a:lnTo>
                    <a:pt x="269404" y="744220"/>
                  </a:lnTo>
                  <a:lnTo>
                    <a:pt x="262341" y="737870"/>
                  </a:lnTo>
                  <a:close/>
                </a:path>
                <a:path w="854075" h="981710">
                  <a:moveTo>
                    <a:pt x="293101" y="665480"/>
                  </a:moveTo>
                  <a:lnTo>
                    <a:pt x="303177" y="681990"/>
                  </a:lnTo>
                  <a:lnTo>
                    <a:pt x="311303" y="698500"/>
                  </a:lnTo>
                  <a:lnTo>
                    <a:pt x="317157" y="716280"/>
                  </a:lnTo>
                  <a:lnTo>
                    <a:pt x="320419" y="736600"/>
                  </a:lnTo>
                  <a:lnTo>
                    <a:pt x="310611" y="745490"/>
                  </a:lnTo>
                  <a:lnTo>
                    <a:pt x="300511" y="754380"/>
                  </a:lnTo>
                  <a:lnTo>
                    <a:pt x="290068" y="762000"/>
                  </a:lnTo>
                  <a:lnTo>
                    <a:pt x="279232" y="769620"/>
                  </a:lnTo>
                  <a:lnTo>
                    <a:pt x="308193" y="769620"/>
                  </a:lnTo>
                  <a:lnTo>
                    <a:pt x="332202" y="750570"/>
                  </a:lnTo>
                  <a:lnTo>
                    <a:pt x="367310" y="720090"/>
                  </a:lnTo>
                  <a:lnTo>
                    <a:pt x="333995" y="720090"/>
                  </a:lnTo>
                  <a:lnTo>
                    <a:pt x="330963" y="702310"/>
                  </a:lnTo>
                  <a:lnTo>
                    <a:pt x="323168" y="683260"/>
                  </a:lnTo>
                  <a:lnTo>
                    <a:pt x="310563" y="670560"/>
                  </a:lnTo>
                  <a:lnTo>
                    <a:pt x="293101" y="665480"/>
                  </a:lnTo>
                  <a:close/>
                </a:path>
                <a:path w="854075" h="981710">
                  <a:moveTo>
                    <a:pt x="335341" y="599440"/>
                  </a:moveTo>
                  <a:lnTo>
                    <a:pt x="344957" y="622300"/>
                  </a:lnTo>
                  <a:lnTo>
                    <a:pt x="354508" y="645160"/>
                  </a:lnTo>
                  <a:lnTo>
                    <a:pt x="362798" y="668020"/>
                  </a:lnTo>
                  <a:lnTo>
                    <a:pt x="368628" y="693420"/>
                  </a:lnTo>
                  <a:lnTo>
                    <a:pt x="360246" y="701040"/>
                  </a:lnTo>
                  <a:lnTo>
                    <a:pt x="352450" y="708660"/>
                  </a:lnTo>
                  <a:lnTo>
                    <a:pt x="344084" y="716280"/>
                  </a:lnTo>
                  <a:lnTo>
                    <a:pt x="333995" y="720090"/>
                  </a:lnTo>
                  <a:lnTo>
                    <a:pt x="367310" y="720090"/>
                  </a:lnTo>
                  <a:lnTo>
                    <a:pt x="371698" y="716280"/>
                  </a:lnTo>
                  <a:lnTo>
                    <a:pt x="410695" y="683260"/>
                  </a:lnTo>
                  <a:lnTo>
                    <a:pt x="418949" y="675640"/>
                  </a:lnTo>
                  <a:lnTo>
                    <a:pt x="382852" y="675640"/>
                  </a:lnTo>
                  <a:lnTo>
                    <a:pt x="376335" y="652780"/>
                  </a:lnTo>
                  <a:lnTo>
                    <a:pt x="368155" y="628650"/>
                  </a:lnTo>
                  <a:lnTo>
                    <a:pt x="355445" y="608330"/>
                  </a:lnTo>
                  <a:lnTo>
                    <a:pt x="335341" y="599440"/>
                  </a:lnTo>
                  <a:close/>
                </a:path>
                <a:path w="854075" h="981710">
                  <a:moveTo>
                    <a:pt x="381048" y="535940"/>
                  </a:moveTo>
                  <a:lnTo>
                    <a:pt x="397517" y="560070"/>
                  </a:lnTo>
                  <a:lnTo>
                    <a:pt x="409741" y="585470"/>
                  </a:lnTo>
                  <a:lnTo>
                    <a:pt x="419664" y="612140"/>
                  </a:lnTo>
                  <a:lnTo>
                    <a:pt x="429232" y="638810"/>
                  </a:lnTo>
                  <a:lnTo>
                    <a:pt x="418319" y="648970"/>
                  </a:lnTo>
                  <a:lnTo>
                    <a:pt x="407733" y="660400"/>
                  </a:lnTo>
                  <a:lnTo>
                    <a:pt x="396301" y="669290"/>
                  </a:lnTo>
                  <a:lnTo>
                    <a:pt x="382852" y="675640"/>
                  </a:lnTo>
                  <a:lnTo>
                    <a:pt x="418949" y="675640"/>
                  </a:lnTo>
                  <a:lnTo>
                    <a:pt x="449214" y="647700"/>
                  </a:lnTo>
                  <a:lnTo>
                    <a:pt x="469603" y="628650"/>
                  </a:lnTo>
                  <a:lnTo>
                    <a:pt x="438948" y="628650"/>
                  </a:lnTo>
                  <a:lnTo>
                    <a:pt x="438287" y="622300"/>
                  </a:lnTo>
                  <a:lnTo>
                    <a:pt x="437993" y="617220"/>
                  </a:lnTo>
                  <a:lnTo>
                    <a:pt x="438004" y="614680"/>
                  </a:lnTo>
                  <a:lnTo>
                    <a:pt x="438427" y="608330"/>
                  </a:lnTo>
                  <a:lnTo>
                    <a:pt x="428638" y="586740"/>
                  </a:lnTo>
                  <a:lnTo>
                    <a:pt x="417029" y="563880"/>
                  </a:lnTo>
                  <a:lnTo>
                    <a:pt x="401774" y="546100"/>
                  </a:lnTo>
                  <a:lnTo>
                    <a:pt x="381048" y="535940"/>
                  </a:lnTo>
                  <a:close/>
                </a:path>
                <a:path w="854075" h="981710">
                  <a:moveTo>
                    <a:pt x="452689" y="496570"/>
                  </a:moveTo>
                  <a:lnTo>
                    <a:pt x="466826" y="514350"/>
                  </a:lnTo>
                  <a:lnTo>
                    <a:pt x="479151" y="532130"/>
                  </a:lnTo>
                  <a:lnTo>
                    <a:pt x="489460" y="552450"/>
                  </a:lnTo>
                  <a:lnTo>
                    <a:pt x="497545" y="574040"/>
                  </a:lnTo>
                  <a:lnTo>
                    <a:pt x="483666" y="589280"/>
                  </a:lnTo>
                  <a:lnTo>
                    <a:pt x="469099" y="603250"/>
                  </a:lnTo>
                  <a:lnTo>
                    <a:pt x="438948" y="628650"/>
                  </a:lnTo>
                  <a:lnTo>
                    <a:pt x="469603" y="628650"/>
                  </a:lnTo>
                  <a:lnTo>
                    <a:pt x="487274" y="612140"/>
                  </a:lnTo>
                  <a:lnTo>
                    <a:pt x="524896" y="575310"/>
                  </a:lnTo>
                  <a:lnTo>
                    <a:pt x="539778" y="560070"/>
                  </a:lnTo>
                  <a:lnTo>
                    <a:pt x="510512" y="560070"/>
                  </a:lnTo>
                  <a:lnTo>
                    <a:pt x="501631" y="539750"/>
                  </a:lnTo>
                  <a:lnTo>
                    <a:pt x="489802" y="519430"/>
                  </a:lnTo>
                  <a:lnTo>
                    <a:pt x="473872" y="502920"/>
                  </a:lnTo>
                  <a:lnTo>
                    <a:pt x="452689" y="496570"/>
                  </a:lnTo>
                  <a:close/>
                </a:path>
                <a:path w="854075" h="981710">
                  <a:moveTo>
                    <a:pt x="583777" y="312420"/>
                  </a:moveTo>
                  <a:lnTo>
                    <a:pt x="477733" y="312420"/>
                  </a:lnTo>
                  <a:lnTo>
                    <a:pt x="522117" y="322580"/>
                  </a:lnTo>
                  <a:lnTo>
                    <a:pt x="561193" y="346710"/>
                  </a:lnTo>
                  <a:lnTo>
                    <a:pt x="591757" y="378460"/>
                  </a:lnTo>
                  <a:lnTo>
                    <a:pt x="610601" y="411480"/>
                  </a:lnTo>
                  <a:lnTo>
                    <a:pt x="614249" y="443230"/>
                  </a:lnTo>
                  <a:lnTo>
                    <a:pt x="602801" y="468630"/>
                  </a:lnTo>
                  <a:lnTo>
                    <a:pt x="582903" y="488950"/>
                  </a:lnTo>
                  <a:lnTo>
                    <a:pt x="561198" y="509270"/>
                  </a:lnTo>
                  <a:lnTo>
                    <a:pt x="548694" y="523240"/>
                  </a:lnTo>
                  <a:lnTo>
                    <a:pt x="537165" y="538480"/>
                  </a:lnTo>
                  <a:lnTo>
                    <a:pt x="524981" y="551180"/>
                  </a:lnTo>
                  <a:lnTo>
                    <a:pt x="510512" y="560070"/>
                  </a:lnTo>
                  <a:lnTo>
                    <a:pt x="539778" y="560070"/>
                  </a:lnTo>
                  <a:lnTo>
                    <a:pt x="562101" y="537210"/>
                  </a:lnTo>
                  <a:lnTo>
                    <a:pt x="598909" y="499110"/>
                  </a:lnTo>
                  <a:lnTo>
                    <a:pt x="635340" y="461010"/>
                  </a:lnTo>
                  <a:lnTo>
                    <a:pt x="635228" y="447040"/>
                  </a:lnTo>
                  <a:lnTo>
                    <a:pt x="635146" y="436880"/>
                  </a:lnTo>
                  <a:lnTo>
                    <a:pt x="632338" y="414020"/>
                  </a:lnTo>
                  <a:lnTo>
                    <a:pt x="626095" y="392430"/>
                  </a:lnTo>
                  <a:lnTo>
                    <a:pt x="615592" y="373380"/>
                  </a:lnTo>
                  <a:lnTo>
                    <a:pt x="622467" y="363220"/>
                  </a:lnTo>
                  <a:lnTo>
                    <a:pt x="624225" y="351790"/>
                  </a:lnTo>
                  <a:lnTo>
                    <a:pt x="622711" y="341630"/>
                  </a:lnTo>
                  <a:lnTo>
                    <a:pt x="622384" y="340360"/>
                  </a:lnTo>
                  <a:lnTo>
                    <a:pt x="592668" y="340360"/>
                  </a:lnTo>
                  <a:lnTo>
                    <a:pt x="586286" y="336550"/>
                  </a:lnTo>
                  <a:lnTo>
                    <a:pt x="580394" y="332740"/>
                  </a:lnTo>
                  <a:lnTo>
                    <a:pt x="575845" y="328930"/>
                  </a:lnTo>
                  <a:lnTo>
                    <a:pt x="573491" y="323850"/>
                  </a:lnTo>
                  <a:lnTo>
                    <a:pt x="582679" y="313690"/>
                  </a:lnTo>
                  <a:lnTo>
                    <a:pt x="583777" y="312420"/>
                  </a:lnTo>
                  <a:close/>
                </a:path>
                <a:path w="854075" h="981710">
                  <a:moveTo>
                    <a:pt x="524698" y="419100"/>
                  </a:moveTo>
                  <a:lnTo>
                    <a:pt x="522913" y="427990"/>
                  </a:lnTo>
                  <a:lnTo>
                    <a:pt x="527125" y="434340"/>
                  </a:lnTo>
                  <a:lnTo>
                    <a:pt x="533997" y="440690"/>
                  </a:lnTo>
                  <a:lnTo>
                    <a:pt x="540192" y="447040"/>
                  </a:lnTo>
                  <a:lnTo>
                    <a:pt x="545781" y="462280"/>
                  </a:lnTo>
                  <a:lnTo>
                    <a:pt x="548336" y="478790"/>
                  </a:lnTo>
                  <a:lnTo>
                    <a:pt x="551372" y="492760"/>
                  </a:lnTo>
                  <a:lnTo>
                    <a:pt x="558404" y="504190"/>
                  </a:lnTo>
                  <a:lnTo>
                    <a:pt x="566682" y="478790"/>
                  </a:lnTo>
                  <a:lnTo>
                    <a:pt x="560487" y="455930"/>
                  </a:lnTo>
                  <a:lnTo>
                    <a:pt x="544824" y="434340"/>
                  </a:lnTo>
                  <a:lnTo>
                    <a:pt x="524698" y="419100"/>
                  </a:lnTo>
                  <a:close/>
                </a:path>
                <a:path w="854075" h="981710">
                  <a:moveTo>
                    <a:pt x="650999" y="288290"/>
                  </a:moveTo>
                  <a:lnTo>
                    <a:pt x="612607" y="288290"/>
                  </a:lnTo>
                  <a:lnTo>
                    <a:pt x="609392" y="302260"/>
                  </a:lnTo>
                  <a:lnTo>
                    <a:pt x="602305" y="313690"/>
                  </a:lnTo>
                  <a:lnTo>
                    <a:pt x="595384" y="326390"/>
                  </a:lnTo>
                  <a:lnTo>
                    <a:pt x="592668" y="340360"/>
                  </a:lnTo>
                  <a:lnTo>
                    <a:pt x="622384" y="340360"/>
                  </a:lnTo>
                  <a:lnTo>
                    <a:pt x="619770" y="330200"/>
                  </a:lnTo>
                  <a:lnTo>
                    <a:pt x="627400" y="317500"/>
                  </a:lnTo>
                  <a:lnTo>
                    <a:pt x="635599" y="306070"/>
                  </a:lnTo>
                  <a:lnTo>
                    <a:pt x="644254" y="295910"/>
                  </a:lnTo>
                  <a:lnTo>
                    <a:pt x="650999" y="288290"/>
                  </a:lnTo>
                  <a:close/>
                </a:path>
                <a:path w="854075" h="981710">
                  <a:moveTo>
                    <a:pt x="675174" y="285750"/>
                  </a:moveTo>
                  <a:lnTo>
                    <a:pt x="653247" y="285750"/>
                  </a:lnTo>
                  <a:lnTo>
                    <a:pt x="658431" y="297180"/>
                  </a:lnTo>
                  <a:lnTo>
                    <a:pt x="657786" y="306070"/>
                  </a:lnTo>
                  <a:lnTo>
                    <a:pt x="657821" y="325120"/>
                  </a:lnTo>
                  <a:lnTo>
                    <a:pt x="667256" y="334010"/>
                  </a:lnTo>
                  <a:lnTo>
                    <a:pt x="672654" y="321310"/>
                  </a:lnTo>
                  <a:lnTo>
                    <a:pt x="672531" y="294640"/>
                  </a:lnTo>
                  <a:lnTo>
                    <a:pt x="675174" y="285750"/>
                  </a:lnTo>
                  <a:close/>
                </a:path>
                <a:path w="854075" h="981710">
                  <a:moveTo>
                    <a:pt x="707877" y="283210"/>
                  </a:moveTo>
                  <a:lnTo>
                    <a:pt x="675930" y="283210"/>
                  </a:lnTo>
                  <a:lnTo>
                    <a:pt x="686552" y="285750"/>
                  </a:lnTo>
                  <a:lnTo>
                    <a:pt x="690601" y="294640"/>
                  </a:lnTo>
                  <a:lnTo>
                    <a:pt x="694160" y="303530"/>
                  </a:lnTo>
                  <a:lnTo>
                    <a:pt x="703311" y="309880"/>
                  </a:lnTo>
                  <a:lnTo>
                    <a:pt x="707685" y="294640"/>
                  </a:lnTo>
                  <a:lnTo>
                    <a:pt x="707791" y="288290"/>
                  </a:lnTo>
                  <a:lnTo>
                    <a:pt x="707877" y="283210"/>
                  </a:lnTo>
                  <a:close/>
                </a:path>
                <a:path w="854075" h="981710">
                  <a:moveTo>
                    <a:pt x="735537" y="237490"/>
                  </a:moveTo>
                  <a:lnTo>
                    <a:pt x="612139" y="237490"/>
                  </a:lnTo>
                  <a:lnTo>
                    <a:pt x="623275" y="238760"/>
                  </a:lnTo>
                  <a:lnTo>
                    <a:pt x="614692" y="251460"/>
                  </a:lnTo>
                  <a:lnTo>
                    <a:pt x="602222" y="256540"/>
                  </a:lnTo>
                  <a:lnTo>
                    <a:pt x="588385" y="256540"/>
                  </a:lnTo>
                  <a:lnTo>
                    <a:pt x="575701" y="257810"/>
                  </a:lnTo>
                  <a:lnTo>
                    <a:pt x="575635" y="260350"/>
                  </a:lnTo>
                  <a:lnTo>
                    <a:pt x="575569" y="262890"/>
                  </a:lnTo>
                  <a:lnTo>
                    <a:pt x="579776" y="265430"/>
                  </a:lnTo>
                  <a:lnTo>
                    <a:pt x="586029" y="267970"/>
                  </a:lnTo>
                  <a:lnTo>
                    <a:pt x="592033" y="269240"/>
                  </a:lnTo>
                  <a:lnTo>
                    <a:pt x="583708" y="283210"/>
                  </a:lnTo>
                  <a:lnTo>
                    <a:pt x="573547" y="294640"/>
                  </a:lnTo>
                  <a:lnTo>
                    <a:pt x="561889" y="303530"/>
                  </a:lnTo>
                  <a:lnTo>
                    <a:pt x="549069" y="308610"/>
                  </a:lnTo>
                  <a:lnTo>
                    <a:pt x="587073" y="308610"/>
                  </a:lnTo>
                  <a:lnTo>
                    <a:pt x="591468" y="303530"/>
                  </a:lnTo>
                  <a:lnTo>
                    <a:pt x="601048" y="294640"/>
                  </a:lnTo>
                  <a:lnTo>
                    <a:pt x="612607" y="288290"/>
                  </a:lnTo>
                  <a:lnTo>
                    <a:pt x="650999" y="288290"/>
                  </a:lnTo>
                  <a:lnTo>
                    <a:pt x="653247" y="285750"/>
                  </a:lnTo>
                  <a:lnTo>
                    <a:pt x="675174" y="285750"/>
                  </a:lnTo>
                  <a:lnTo>
                    <a:pt x="675930" y="283210"/>
                  </a:lnTo>
                  <a:lnTo>
                    <a:pt x="707877" y="283210"/>
                  </a:lnTo>
                  <a:lnTo>
                    <a:pt x="707961" y="269240"/>
                  </a:lnTo>
                  <a:lnTo>
                    <a:pt x="682153" y="269240"/>
                  </a:lnTo>
                  <a:lnTo>
                    <a:pt x="677191" y="266700"/>
                  </a:lnTo>
                  <a:lnTo>
                    <a:pt x="642110" y="266700"/>
                  </a:lnTo>
                  <a:lnTo>
                    <a:pt x="635302" y="265430"/>
                  </a:lnTo>
                  <a:lnTo>
                    <a:pt x="637521" y="257810"/>
                  </a:lnTo>
                  <a:lnTo>
                    <a:pt x="639471" y="250190"/>
                  </a:lnTo>
                  <a:lnTo>
                    <a:pt x="641835" y="243840"/>
                  </a:lnTo>
                  <a:lnTo>
                    <a:pt x="645297" y="238760"/>
                  </a:lnTo>
                  <a:lnTo>
                    <a:pt x="735767" y="238760"/>
                  </a:lnTo>
                  <a:lnTo>
                    <a:pt x="735537" y="237490"/>
                  </a:lnTo>
                  <a:close/>
                </a:path>
                <a:path w="854075" h="981710">
                  <a:moveTo>
                    <a:pt x="737947" y="252730"/>
                  </a:moveTo>
                  <a:lnTo>
                    <a:pt x="711794" y="252730"/>
                  </a:lnTo>
                  <a:lnTo>
                    <a:pt x="717997" y="256540"/>
                  </a:lnTo>
                  <a:lnTo>
                    <a:pt x="719573" y="262890"/>
                  </a:lnTo>
                  <a:lnTo>
                    <a:pt x="720578" y="269240"/>
                  </a:lnTo>
                  <a:lnTo>
                    <a:pt x="725066" y="274320"/>
                  </a:lnTo>
                  <a:lnTo>
                    <a:pt x="736759" y="265430"/>
                  </a:lnTo>
                  <a:lnTo>
                    <a:pt x="737828" y="254000"/>
                  </a:lnTo>
                  <a:lnTo>
                    <a:pt x="737947" y="252730"/>
                  </a:lnTo>
                  <a:close/>
                </a:path>
                <a:path w="854075" h="981710">
                  <a:moveTo>
                    <a:pt x="737146" y="246380"/>
                  </a:moveTo>
                  <a:lnTo>
                    <a:pt x="686528" y="246380"/>
                  </a:lnTo>
                  <a:lnTo>
                    <a:pt x="692197" y="251460"/>
                  </a:lnTo>
                  <a:lnTo>
                    <a:pt x="694348" y="257810"/>
                  </a:lnTo>
                  <a:lnTo>
                    <a:pt x="692109" y="266700"/>
                  </a:lnTo>
                  <a:lnTo>
                    <a:pt x="687791" y="269240"/>
                  </a:lnTo>
                  <a:lnTo>
                    <a:pt x="707961" y="269240"/>
                  </a:lnTo>
                  <a:lnTo>
                    <a:pt x="707970" y="266700"/>
                  </a:lnTo>
                  <a:lnTo>
                    <a:pt x="711794" y="252730"/>
                  </a:lnTo>
                  <a:lnTo>
                    <a:pt x="737947" y="252730"/>
                  </a:lnTo>
                  <a:lnTo>
                    <a:pt x="738066" y="251460"/>
                  </a:lnTo>
                  <a:lnTo>
                    <a:pt x="737146" y="246380"/>
                  </a:lnTo>
                  <a:close/>
                </a:path>
                <a:path w="854075" h="981710">
                  <a:moveTo>
                    <a:pt x="735767" y="238760"/>
                  </a:moveTo>
                  <a:lnTo>
                    <a:pt x="645297" y="238760"/>
                  </a:lnTo>
                  <a:lnTo>
                    <a:pt x="654256" y="242570"/>
                  </a:lnTo>
                  <a:lnTo>
                    <a:pt x="658854" y="248920"/>
                  </a:lnTo>
                  <a:lnTo>
                    <a:pt x="660196" y="256540"/>
                  </a:lnTo>
                  <a:lnTo>
                    <a:pt x="659382" y="265430"/>
                  </a:lnTo>
                  <a:lnTo>
                    <a:pt x="653424" y="265430"/>
                  </a:lnTo>
                  <a:lnTo>
                    <a:pt x="647909" y="266700"/>
                  </a:lnTo>
                  <a:lnTo>
                    <a:pt x="677191" y="266700"/>
                  </a:lnTo>
                  <a:lnTo>
                    <a:pt x="674710" y="265430"/>
                  </a:lnTo>
                  <a:lnTo>
                    <a:pt x="674583" y="260350"/>
                  </a:lnTo>
                  <a:lnTo>
                    <a:pt x="675345" y="254000"/>
                  </a:lnTo>
                  <a:lnTo>
                    <a:pt x="678216" y="246380"/>
                  </a:lnTo>
                  <a:lnTo>
                    <a:pt x="737146" y="246380"/>
                  </a:lnTo>
                  <a:lnTo>
                    <a:pt x="735767" y="238760"/>
                  </a:lnTo>
                  <a:close/>
                </a:path>
                <a:path w="854075" h="981710">
                  <a:moveTo>
                    <a:pt x="645754" y="157480"/>
                  </a:moveTo>
                  <a:lnTo>
                    <a:pt x="637074" y="162560"/>
                  </a:lnTo>
                  <a:lnTo>
                    <a:pt x="633740" y="171450"/>
                  </a:lnTo>
                  <a:lnTo>
                    <a:pt x="632492" y="182880"/>
                  </a:lnTo>
                  <a:lnTo>
                    <a:pt x="630070" y="194310"/>
                  </a:lnTo>
                  <a:lnTo>
                    <a:pt x="627350" y="199390"/>
                  </a:lnTo>
                  <a:lnTo>
                    <a:pt x="622686" y="200660"/>
                  </a:lnTo>
                  <a:lnTo>
                    <a:pt x="612836" y="200660"/>
                  </a:lnTo>
                  <a:lnTo>
                    <a:pt x="614009" y="207010"/>
                  </a:lnTo>
                  <a:lnTo>
                    <a:pt x="619988" y="208280"/>
                  </a:lnTo>
                  <a:lnTo>
                    <a:pt x="626179" y="210820"/>
                  </a:lnTo>
                  <a:lnTo>
                    <a:pt x="627987" y="215900"/>
                  </a:lnTo>
                  <a:lnTo>
                    <a:pt x="618748" y="227330"/>
                  </a:lnTo>
                  <a:lnTo>
                    <a:pt x="589570" y="232410"/>
                  </a:lnTo>
                  <a:lnTo>
                    <a:pt x="582610" y="242570"/>
                  </a:lnTo>
                  <a:lnTo>
                    <a:pt x="593390" y="242570"/>
                  </a:lnTo>
                  <a:lnTo>
                    <a:pt x="612139" y="237490"/>
                  </a:lnTo>
                  <a:lnTo>
                    <a:pt x="735537" y="237490"/>
                  </a:lnTo>
                  <a:lnTo>
                    <a:pt x="735574" y="234950"/>
                  </a:lnTo>
                  <a:lnTo>
                    <a:pt x="687509" y="234950"/>
                  </a:lnTo>
                  <a:lnTo>
                    <a:pt x="678482" y="231140"/>
                  </a:lnTo>
                  <a:lnTo>
                    <a:pt x="655292" y="231140"/>
                  </a:lnTo>
                  <a:lnTo>
                    <a:pt x="650390" y="229870"/>
                  </a:lnTo>
                  <a:lnTo>
                    <a:pt x="644789" y="226060"/>
                  </a:lnTo>
                  <a:lnTo>
                    <a:pt x="646047" y="219710"/>
                  </a:lnTo>
                  <a:lnTo>
                    <a:pt x="649196" y="212090"/>
                  </a:lnTo>
                  <a:lnTo>
                    <a:pt x="757193" y="212090"/>
                  </a:lnTo>
                  <a:lnTo>
                    <a:pt x="760464" y="210820"/>
                  </a:lnTo>
                  <a:lnTo>
                    <a:pt x="767890" y="205740"/>
                  </a:lnTo>
                  <a:lnTo>
                    <a:pt x="768474" y="204470"/>
                  </a:lnTo>
                  <a:lnTo>
                    <a:pt x="655787" y="204470"/>
                  </a:lnTo>
                  <a:lnTo>
                    <a:pt x="648256" y="200660"/>
                  </a:lnTo>
                  <a:lnTo>
                    <a:pt x="622686" y="200660"/>
                  </a:lnTo>
                  <a:lnTo>
                    <a:pt x="617406" y="199390"/>
                  </a:lnTo>
                  <a:lnTo>
                    <a:pt x="647999" y="199390"/>
                  </a:lnTo>
                  <a:lnTo>
                    <a:pt x="646453" y="191770"/>
                  </a:lnTo>
                  <a:lnTo>
                    <a:pt x="647456" y="191770"/>
                  </a:lnTo>
                  <a:lnTo>
                    <a:pt x="649691" y="180340"/>
                  </a:lnTo>
                  <a:lnTo>
                    <a:pt x="655102" y="179070"/>
                  </a:lnTo>
                  <a:lnTo>
                    <a:pt x="753747" y="179070"/>
                  </a:lnTo>
                  <a:lnTo>
                    <a:pt x="747786" y="177800"/>
                  </a:lnTo>
                  <a:lnTo>
                    <a:pt x="747394" y="173990"/>
                  </a:lnTo>
                  <a:lnTo>
                    <a:pt x="696008" y="173990"/>
                  </a:lnTo>
                  <a:lnTo>
                    <a:pt x="689531" y="172720"/>
                  </a:lnTo>
                  <a:lnTo>
                    <a:pt x="666755" y="172720"/>
                  </a:lnTo>
                  <a:lnTo>
                    <a:pt x="660544" y="171450"/>
                  </a:lnTo>
                  <a:lnTo>
                    <a:pt x="657242" y="170180"/>
                  </a:lnTo>
                  <a:lnTo>
                    <a:pt x="648739" y="170180"/>
                  </a:lnTo>
                  <a:lnTo>
                    <a:pt x="642084" y="168910"/>
                  </a:lnTo>
                  <a:lnTo>
                    <a:pt x="650047" y="160020"/>
                  </a:lnTo>
                  <a:lnTo>
                    <a:pt x="645754" y="157480"/>
                  </a:lnTo>
                  <a:close/>
                </a:path>
                <a:path w="854075" h="981710">
                  <a:moveTo>
                    <a:pt x="757193" y="212090"/>
                  </a:moveTo>
                  <a:lnTo>
                    <a:pt x="695335" y="212090"/>
                  </a:lnTo>
                  <a:lnTo>
                    <a:pt x="697295" y="222250"/>
                  </a:lnTo>
                  <a:lnTo>
                    <a:pt x="694233" y="231140"/>
                  </a:lnTo>
                  <a:lnTo>
                    <a:pt x="687509" y="234950"/>
                  </a:lnTo>
                  <a:lnTo>
                    <a:pt x="717294" y="234950"/>
                  </a:lnTo>
                  <a:lnTo>
                    <a:pt x="708124" y="233680"/>
                  </a:lnTo>
                  <a:lnTo>
                    <a:pt x="714690" y="223520"/>
                  </a:lnTo>
                  <a:lnTo>
                    <a:pt x="716138" y="217170"/>
                  </a:lnTo>
                  <a:lnTo>
                    <a:pt x="744497" y="217170"/>
                  </a:lnTo>
                  <a:lnTo>
                    <a:pt x="750653" y="214630"/>
                  </a:lnTo>
                  <a:lnTo>
                    <a:pt x="757193" y="212090"/>
                  </a:lnTo>
                  <a:close/>
                </a:path>
                <a:path w="854075" h="981710">
                  <a:moveTo>
                    <a:pt x="744497" y="217170"/>
                  </a:moveTo>
                  <a:lnTo>
                    <a:pt x="716138" y="217170"/>
                  </a:lnTo>
                  <a:lnTo>
                    <a:pt x="723986" y="218440"/>
                  </a:lnTo>
                  <a:lnTo>
                    <a:pt x="723877" y="219710"/>
                  </a:lnTo>
                  <a:lnTo>
                    <a:pt x="723768" y="220980"/>
                  </a:lnTo>
                  <a:lnTo>
                    <a:pt x="723659" y="222250"/>
                  </a:lnTo>
                  <a:lnTo>
                    <a:pt x="723550" y="223520"/>
                  </a:lnTo>
                  <a:lnTo>
                    <a:pt x="723440" y="224790"/>
                  </a:lnTo>
                  <a:lnTo>
                    <a:pt x="723331" y="226060"/>
                  </a:lnTo>
                  <a:lnTo>
                    <a:pt x="723222" y="227330"/>
                  </a:lnTo>
                  <a:lnTo>
                    <a:pt x="723113" y="228600"/>
                  </a:lnTo>
                  <a:lnTo>
                    <a:pt x="723003" y="229870"/>
                  </a:lnTo>
                  <a:lnTo>
                    <a:pt x="722894" y="231140"/>
                  </a:lnTo>
                  <a:lnTo>
                    <a:pt x="717294" y="234950"/>
                  </a:lnTo>
                  <a:lnTo>
                    <a:pt x="735574" y="234950"/>
                  </a:lnTo>
                  <a:lnTo>
                    <a:pt x="735684" y="227330"/>
                  </a:lnTo>
                  <a:lnTo>
                    <a:pt x="735721" y="224790"/>
                  </a:lnTo>
                  <a:lnTo>
                    <a:pt x="741419" y="218440"/>
                  </a:lnTo>
                  <a:lnTo>
                    <a:pt x="744497" y="217170"/>
                  </a:lnTo>
                  <a:close/>
                </a:path>
                <a:path w="854075" h="981710">
                  <a:moveTo>
                    <a:pt x="687392" y="212090"/>
                  </a:moveTo>
                  <a:lnTo>
                    <a:pt x="656557" y="212090"/>
                  </a:lnTo>
                  <a:lnTo>
                    <a:pt x="661647" y="214630"/>
                  </a:lnTo>
                  <a:lnTo>
                    <a:pt x="663639" y="220980"/>
                  </a:lnTo>
                  <a:lnTo>
                    <a:pt x="661706" y="228600"/>
                  </a:lnTo>
                  <a:lnTo>
                    <a:pt x="657591" y="228600"/>
                  </a:lnTo>
                  <a:lnTo>
                    <a:pt x="655292" y="231140"/>
                  </a:lnTo>
                  <a:lnTo>
                    <a:pt x="678482" y="231140"/>
                  </a:lnTo>
                  <a:lnTo>
                    <a:pt x="679317" y="223520"/>
                  </a:lnTo>
                  <a:lnTo>
                    <a:pt x="682170" y="215900"/>
                  </a:lnTo>
                  <a:lnTo>
                    <a:pt x="687392" y="212090"/>
                  </a:lnTo>
                  <a:close/>
                </a:path>
                <a:path w="854075" h="981710">
                  <a:moveTo>
                    <a:pt x="782641" y="165100"/>
                  </a:moveTo>
                  <a:lnTo>
                    <a:pt x="754155" y="165100"/>
                  </a:lnTo>
                  <a:lnTo>
                    <a:pt x="760118" y="166370"/>
                  </a:lnTo>
                  <a:lnTo>
                    <a:pt x="760636" y="171450"/>
                  </a:lnTo>
                  <a:lnTo>
                    <a:pt x="758272" y="176530"/>
                  </a:lnTo>
                  <a:lnTo>
                    <a:pt x="753747" y="179070"/>
                  </a:lnTo>
                  <a:lnTo>
                    <a:pt x="660994" y="179070"/>
                  </a:lnTo>
                  <a:lnTo>
                    <a:pt x="669110" y="182880"/>
                  </a:lnTo>
                  <a:lnTo>
                    <a:pt x="667192" y="189230"/>
                  </a:lnTo>
                  <a:lnTo>
                    <a:pt x="669465" y="193040"/>
                  </a:lnTo>
                  <a:lnTo>
                    <a:pt x="665630" y="200660"/>
                  </a:lnTo>
                  <a:lnTo>
                    <a:pt x="660499" y="201930"/>
                  </a:lnTo>
                  <a:lnTo>
                    <a:pt x="655787" y="204470"/>
                  </a:lnTo>
                  <a:lnTo>
                    <a:pt x="768474" y="204470"/>
                  </a:lnTo>
                  <a:lnTo>
                    <a:pt x="769641" y="201930"/>
                  </a:lnTo>
                  <a:lnTo>
                    <a:pt x="690547" y="201930"/>
                  </a:lnTo>
                  <a:lnTo>
                    <a:pt x="684845" y="195580"/>
                  </a:lnTo>
                  <a:lnTo>
                    <a:pt x="687893" y="185420"/>
                  </a:lnTo>
                  <a:lnTo>
                    <a:pt x="693780" y="184150"/>
                  </a:lnTo>
                  <a:lnTo>
                    <a:pt x="776286" y="184150"/>
                  </a:lnTo>
                  <a:lnTo>
                    <a:pt x="778515" y="173990"/>
                  </a:lnTo>
                  <a:lnTo>
                    <a:pt x="782641" y="165100"/>
                  </a:lnTo>
                  <a:close/>
                </a:path>
                <a:path w="854075" h="981710">
                  <a:moveTo>
                    <a:pt x="776286" y="184150"/>
                  </a:moveTo>
                  <a:lnTo>
                    <a:pt x="693780" y="184150"/>
                  </a:lnTo>
                  <a:lnTo>
                    <a:pt x="699063" y="186690"/>
                  </a:lnTo>
                  <a:lnTo>
                    <a:pt x="702345" y="190500"/>
                  </a:lnTo>
                  <a:lnTo>
                    <a:pt x="702231" y="196850"/>
                  </a:lnTo>
                  <a:lnTo>
                    <a:pt x="695259" y="196850"/>
                  </a:lnTo>
                  <a:lnTo>
                    <a:pt x="690547" y="201930"/>
                  </a:lnTo>
                  <a:lnTo>
                    <a:pt x="769641" y="201930"/>
                  </a:lnTo>
                  <a:lnTo>
                    <a:pt x="770808" y="199390"/>
                  </a:lnTo>
                  <a:lnTo>
                    <a:pt x="746338" y="199390"/>
                  </a:lnTo>
                  <a:lnTo>
                    <a:pt x="742674" y="198120"/>
                  </a:lnTo>
                  <a:lnTo>
                    <a:pt x="742749" y="196850"/>
                  </a:lnTo>
                  <a:lnTo>
                    <a:pt x="742823" y="195580"/>
                  </a:lnTo>
                  <a:lnTo>
                    <a:pt x="742897" y="194310"/>
                  </a:lnTo>
                  <a:lnTo>
                    <a:pt x="744129" y="190500"/>
                  </a:lnTo>
                  <a:lnTo>
                    <a:pt x="774893" y="190500"/>
                  </a:lnTo>
                  <a:lnTo>
                    <a:pt x="776286" y="184150"/>
                  </a:lnTo>
                  <a:close/>
                </a:path>
                <a:path w="854075" h="981710">
                  <a:moveTo>
                    <a:pt x="774893" y="190500"/>
                  </a:moveTo>
                  <a:lnTo>
                    <a:pt x="744129" y="190500"/>
                  </a:lnTo>
                  <a:lnTo>
                    <a:pt x="748307" y="193040"/>
                  </a:lnTo>
                  <a:lnTo>
                    <a:pt x="751533" y="194310"/>
                  </a:lnTo>
                  <a:lnTo>
                    <a:pt x="750441" y="198120"/>
                  </a:lnTo>
                  <a:lnTo>
                    <a:pt x="746338" y="199390"/>
                  </a:lnTo>
                  <a:lnTo>
                    <a:pt x="770808" y="199390"/>
                  </a:lnTo>
                  <a:lnTo>
                    <a:pt x="774893" y="190500"/>
                  </a:lnTo>
                  <a:close/>
                </a:path>
                <a:path w="854075" h="981710">
                  <a:moveTo>
                    <a:pt x="790192" y="158750"/>
                  </a:moveTo>
                  <a:lnTo>
                    <a:pt x="698693" y="158750"/>
                  </a:lnTo>
                  <a:lnTo>
                    <a:pt x="706575" y="161290"/>
                  </a:lnTo>
                  <a:lnTo>
                    <a:pt x="704962" y="163830"/>
                  </a:lnTo>
                  <a:lnTo>
                    <a:pt x="707476" y="166370"/>
                  </a:lnTo>
                  <a:lnTo>
                    <a:pt x="706143" y="168910"/>
                  </a:lnTo>
                  <a:lnTo>
                    <a:pt x="702650" y="173990"/>
                  </a:lnTo>
                  <a:lnTo>
                    <a:pt x="747394" y="173990"/>
                  </a:lnTo>
                  <a:lnTo>
                    <a:pt x="747263" y="172720"/>
                  </a:lnTo>
                  <a:lnTo>
                    <a:pt x="749628" y="167640"/>
                  </a:lnTo>
                  <a:lnTo>
                    <a:pt x="754155" y="165100"/>
                  </a:lnTo>
                  <a:lnTo>
                    <a:pt x="782641" y="165100"/>
                  </a:lnTo>
                  <a:lnTo>
                    <a:pt x="784998" y="160020"/>
                  </a:lnTo>
                  <a:lnTo>
                    <a:pt x="790192" y="158750"/>
                  </a:lnTo>
                  <a:close/>
                </a:path>
                <a:path w="854075" h="981710">
                  <a:moveTo>
                    <a:pt x="688350" y="104140"/>
                  </a:moveTo>
                  <a:lnTo>
                    <a:pt x="681428" y="118110"/>
                  </a:lnTo>
                  <a:lnTo>
                    <a:pt x="677673" y="132080"/>
                  </a:lnTo>
                  <a:lnTo>
                    <a:pt x="672398" y="144780"/>
                  </a:lnTo>
                  <a:lnTo>
                    <a:pt x="660918" y="151130"/>
                  </a:lnTo>
                  <a:lnTo>
                    <a:pt x="666307" y="154940"/>
                  </a:lnTo>
                  <a:lnTo>
                    <a:pt x="670224" y="158750"/>
                  </a:lnTo>
                  <a:lnTo>
                    <a:pt x="671955" y="162560"/>
                  </a:lnTo>
                  <a:lnTo>
                    <a:pt x="670786" y="170180"/>
                  </a:lnTo>
                  <a:lnTo>
                    <a:pt x="666755" y="172720"/>
                  </a:lnTo>
                  <a:lnTo>
                    <a:pt x="689531" y="172720"/>
                  </a:lnTo>
                  <a:lnTo>
                    <a:pt x="689438" y="170180"/>
                  </a:lnTo>
                  <a:lnTo>
                    <a:pt x="689344" y="167640"/>
                  </a:lnTo>
                  <a:lnTo>
                    <a:pt x="689298" y="166370"/>
                  </a:lnTo>
                  <a:lnTo>
                    <a:pt x="692643" y="160020"/>
                  </a:lnTo>
                  <a:lnTo>
                    <a:pt x="698693" y="158750"/>
                  </a:lnTo>
                  <a:lnTo>
                    <a:pt x="790192" y="158750"/>
                  </a:lnTo>
                  <a:lnTo>
                    <a:pt x="800580" y="156210"/>
                  </a:lnTo>
                  <a:lnTo>
                    <a:pt x="802112" y="149860"/>
                  </a:lnTo>
                  <a:lnTo>
                    <a:pt x="787055" y="149860"/>
                  </a:lnTo>
                  <a:lnTo>
                    <a:pt x="785702" y="148590"/>
                  </a:lnTo>
                  <a:lnTo>
                    <a:pt x="699717" y="148590"/>
                  </a:lnTo>
                  <a:lnTo>
                    <a:pt x="694103" y="143510"/>
                  </a:lnTo>
                  <a:lnTo>
                    <a:pt x="694194" y="137160"/>
                  </a:lnTo>
                  <a:lnTo>
                    <a:pt x="694260" y="135890"/>
                  </a:lnTo>
                  <a:lnTo>
                    <a:pt x="694326" y="134620"/>
                  </a:lnTo>
                  <a:lnTo>
                    <a:pt x="694391" y="133350"/>
                  </a:lnTo>
                  <a:lnTo>
                    <a:pt x="694457" y="132080"/>
                  </a:lnTo>
                  <a:lnTo>
                    <a:pt x="694523" y="130810"/>
                  </a:lnTo>
                  <a:lnTo>
                    <a:pt x="694589" y="129540"/>
                  </a:lnTo>
                  <a:lnTo>
                    <a:pt x="695218" y="123190"/>
                  </a:lnTo>
                  <a:lnTo>
                    <a:pt x="696008" y="115570"/>
                  </a:lnTo>
                  <a:lnTo>
                    <a:pt x="762112" y="115570"/>
                  </a:lnTo>
                  <a:lnTo>
                    <a:pt x="762772" y="110490"/>
                  </a:lnTo>
                  <a:lnTo>
                    <a:pt x="716929" y="110490"/>
                  </a:lnTo>
                  <a:lnTo>
                    <a:pt x="707203" y="109220"/>
                  </a:lnTo>
                  <a:lnTo>
                    <a:pt x="697249" y="105410"/>
                  </a:lnTo>
                  <a:lnTo>
                    <a:pt x="688350" y="104140"/>
                  </a:lnTo>
                  <a:close/>
                </a:path>
                <a:path w="854075" h="981710">
                  <a:moveTo>
                    <a:pt x="653941" y="168910"/>
                  </a:moveTo>
                  <a:lnTo>
                    <a:pt x="648739" y="170180"/>
                  </a:lnTo>
                  <a:lnTo>
                    <a:pt x="657242" y="170180"/>
                  </a:lnTo>
                  <a:lnTo>
                    <a:pt x="653941" y="168910"/>
                  </a:lnTo>
                  <a:close/>
                </a:path>
                <a:path w="854075" h="981710">
                  <a:moveTo>
                    <a:pt x="806569" y="132080"/>
                  </a:moveTo>
                  <a:lnTo>
                    <a:pt x="792592" y="132080"/>
                  </a:lnTo>
                  <a:lnTo>
                    <a:pt x="787055" y="149860"/>
                  </a:lnTo>
                  <a:lnTo>
                    <a:pt x="802112" y="149860"/>
                  </a:lnTo>
                  <a:lnTo>
                    <a:pt x="805790" y="134620"/>
                  </a:lnTo>
                  <a:lnTo>
                    <a:pt x="806569" y="132080"/>
                  </a:lnTo>
                  <a:close/>
                </a:path>
                <a:path w="854075" h="981710">
                  <a:moveTo>
                    <a:pt x="701977" y="146050"/>
                  </a:moveTo>
                  <a:lnTo>
                    <a:pt x="699717" y="148590"/>
                  </a:lnTo>
                  <a:lnTo>
                    <a:pt x="710232" y="148590"/>
                  </a:lnTo>
                  <a:lnTo>
                    <a:pt x="701977" y="146050"/>
                  </a:lnTo>
                  <a:close/>
                </a:path>
                <a:path w="854075" h="981710">
                  <a:moveTo>
                    <a:pt x="835926" y="73660"/>
                  </a:moveTo>
                  <a:lnTo>
                    <a:pt x="774977" y="73660"/>
                  </a:lnTo>
                  <a:lnTo>
                    <a:pt x="783054" y="76200"/>
                  </a:lnTo>
                  <a:lnTo>
                    <a:pt x="782815" y="81280"/>
                  </a:lnTo>
                  <a:lnTo>
                    <a:pt x="782695" y="83820"/>
                  </a:lnTo>
                  <a:lnTo>
                    <a:pt x="782576" y="86360"/>
                  </a:lnTo>
                  <a:lnTo>
                    <a:pt x="782516" y="87630"/>
                  </a:lnTo>
                  <a:lnTo>
                    <a:pt x="779884" y="102870"/>
                  </a:lnTo>
                  <a:lnTo>
                    <a:pt x="773601" y="114300"/>
                  </a:lnTo>
                  <a:lnTo>
                    <a:pt x="762112" y="115570"/>
                  </a:lnTo>
                  <a:lnTo>
                    <a:pt x="696008" y="115570"/>
                  </a:lnTo>
                  <a:lnTo>
                    <a:pt x="718221" y="121920"/>
                  </a:lnTo>
                  <a:lnTo>
                    <a:pt x="717528" y="129540"/>
                  </a:lnTo>
                  <a:lnTo>
                    <a:pt x="716184" y="135890"/>
                  </a:lnTo>
                  <a:lnTo>
                    <a:pt x="713861" y="143510"/>
                  </a:lnTo>
                  <a:lnTo>
                    <a:pt x="710232" y="148590"/>
                  </a:lnTo>
                  <a:lnTo>
                    <a:pt x="752307" y="148590"/>
                  </a:lnTo>
                  <a:lnTo>
                    <a:pt x="752372" y="140970"/>
                  </a:lnTo>
                  <a:lnTo>
                    <a:pt x="755614" y="134620"/>
                  </a:lnTo>
                  <a:lnTo>
                    <a:pt x="761264" y="130810"/>
                  </a:lnTo>
                  <a:lnTo>
                    <a:pt x="806958" y="130810"/>
                  </a:lnTo>
                  <a:lnTo>
                    <a:pt x="810461" y="119380"/>
                  </a:lnTo>
                  <a:lnTo>
                    <a:pt x="796237" y="119380"/>
                  </a:lnTo>
                  <a:lnTo>
                    <a:pt x="791438" y="110490"/>
                  </a:lnTo>
                  <a:lnTo>
                    <a:pt x="793573" y="97790"/>
                  </a:lnTo>
                  <a:lnTo>
                    <a:pt x="799951" y="86360"/>
                  </a:lnTo>
                  <a:lnTo>
                    <a:pt x="807883" y="81280"/>
                  </a:lnTo>
                  <a:lnTo>
                    <a:pt x="826441" y="81280"/>
                  </a:lnTo>
                  <a:lnTo>
                    <a:pt x="829752" y="74930"/>
                  </a:lnTo>
                  <a:lnTo>
                    <a:pt x="835926" y="73660"/>
                  </a:lnTo>
                  <a:close/>
                </a:path>
                <a:path w="854075" h="981710">
                  <a:moveTo>
                    <a:pt x="806958" y="130810"/>
                  </a:moveTo>
                  <a:lnTo>
                    <a:pt x="768551" y="130810"/>
                  </a:lnTo>
                  <a:lnTo>
                    <a:pt x="768630" y="132080"/>
                  </a:lnTo>
                  <a:lnTo>
                    <a:pt x="768708" y="133350"/>
                  </a:lnTo>
                  <a:lnTo>
                    <a:pt x="768787" y="134620"/>
                  </a:lnTo>
                  <a:lnTo>
                    <a:pt x="768866" y="135890"/>
                  </a:lnTo>
                  <a:lnTo>
                    <a:pt x="768945" y="137160"/>
                  </a:lnTo>
                  <a:lnTo>
                    <a:pt x="769024" y="138430"/>
                  </a:lnTo>
                  <a:lnTo>
                    <a:pt x="766554" y="144780"/>
                  </a:lnTo>
                  <a:lnTo>
                    <a:pt x="761021" y="148590"/>
                  </a:lnTo>
                  <a:lnTo>
                    <a:pt x="785702" y="148590"/>
                  </a:lnTo>
                  <a:lnTo>
                    <a:pt x="782996" y="146050"/>
                  </a:lnTo>
                  <a:lnTo>
                    <a:pt x="783713" y="139700"/>
                  </a:lnTo>
                  <a:lnTo>
                    <a:pt x="787485" y="133350"/>
                  </a:lnTo>
                  <a:lnTo>
                    <a:pt x="792592" y="132080"/>
                  </a:lnTo>
                  <a:lnTo>
                    <a:pt x="806569" y="132080"/>
                  </a:lnTo>
                  <a:lnTo>
                    <a:pt x="806958" y="130810"/>
                  </a:lnTo>
                  <a:close/>
                </a:path>
                <a:path w="854075" h="981710">
                  <a:moveTo>
                    <a:pt x="826441" y="81280"/>
                  </a:moveTo>
                  <a:lnTo>
                    <a:pt x="807883" y="81280"/>
                  </a:lnTo>
                  <a:lnTo>
                    <a:pt x="804650" y="91440"/>
                  </a:lnTo>
                  <a:lnTo>
                    <a:pt x="802731" y="101600"/>
                  </a:lnTo>
                  <a:lnTo>
                    <a:pt x="800476" y="110490"/>
                  </a:lnTo>
                  <a:lnTo>
                    <a:pt x="796237" y="119380"/>
                  </a:lnTo>
                  <a:lnTo>
                    <a:pt x="810461" y="119380"/>
                  </a:lnTo>
                  <a:lnTo>
                    <a:pt x="812018" y="114300"/>
                  </a:lnTo>
                  <a:lnTo>
                    <a:pt x="819820" y="93980"/>
                  </a:lnTo>
                  <a:lnTo>
                    <a:pt x="826441" y="81280"/>
                  </a:lnTo>
                  <a:close/>
                </a:path>
                <a:path w="854075" h="981710">
                  <a:moveTo>
                    <a:pt x="739417" y="67310"/>
                  </a:moveTo>
                  <a:lnTo>
                    <a:pt x="731716" y="72390"/>
                  </a:lnTo>
                  <a:lnTo>
                    <a:pt x="727950" y="83820"/>
                  </a:lnTo>
                  <a:lnTo>
                    <a:pt x="726349" y="96520"/>
                  </a:lnTo>
                  <a:lnTo>
                    <a:pt x="725142" y="106680"/>
                  </a:lnTo>
                  <a:lnTo>
                    <a:pt x="716929" y="110490"/>
                  </a:lnTo>
                  <a:lnTo>
                    <a:pt x="743951" y="110490"/>
                  </a:lnTo>
                  <a:lnTo>
                    <a:pt x="742448" y="99060"/>
                  </a:lnTo>
                  <a:lnTo>
                    <a:pt x="742965" y="87630"/>
                  </a:lnTo>
                  <a:lnTo>
                    <a:pt x="742842" y="76200"/>
                  </a:lnTo>
                  <a:lnTo>
                    <a:pt x="739417" y="67310"/>
                  </a:lnTo>
                  <a:close/>
                </a:path>
                <a:path w="854075" h="981710">
                  <a:moveTo>
                    <a:pt x="769567" y="46990"/>
                  </a:moveTo>
                  <a:lnTo>
                    <a:pt x="758576" y="59690"/>
                  </a:lnTo>
                  <a:lnTo>
                    <a:pt x="754554" y="74930"/>
                  </a:lnTo>
                  <a:lnTo>
                    <a:pt x="751634" y="91440"/>
                  </a:lnTo>
                  <a:lnTo>
                    <a:pt x="743951" y="110490"/>
                  </a:lnTo>
                  <a:lnTo>
                    <a:pt x="762772" y="110490"/>
                  </a:lnTo>
                  <a:lnTo>
                    <a:pt x="763597" y="104140"/>
                  </a:lnTo>
                  <a:lnTo>
                    <a:pt x="766573" y="93980"/>
                  </a:lnTo>
                  <a:lnTo>
                    <a:pt x="770534" y="82550"/>
                  </a:lnTo>
                  <a:lnTo>
                    <a:pt x="774977" y="73660"/>
                  </a:lnTo>
                  <a:lnTo>
                    <a:pt x="850383" y="73660"/>
                  </a:lnTo>
                  <a:lnTo>
                    <a:pt x="852980" y="71120"/>
                  </a:lnTo>
                  <a:lnTo>
                    <a:pt x="851396" y="66040"/>
                  </a:lnTo>
                  <a:lnTo>
                    <a:pt x="846173" y="64770"/>
                  </a:lnTo>
                  <a:lnTo>
                    <a:pt x="777428" y="64770"/>
                  </a:lnTo>
                  <a:lnTo>
                    <a:pt x="773923" y="62230"/>
                  </a:lnTo>
                  <a:lnTo>
                    <a:pt x="774025" y="59690"/>
                  </a:lnTo>
                  <a:lnTo>
                    <a:pt x="774094" y="50800"/>
                  </a:lnTo>
                  <a:lnTo>
                    <a:pt x="769567" y="46990"/>
                  </a:lnTo>
                  <a:close/>
                </a:path>
                <a:path w="854075" h="981710">
                  <a:moveTo>
                    <a:pt x="850383" y="73660"/>
                  </a:moveTo>
                  <a:lnTo>
                    <a:pt x="835926" y="73660"/>
                  </a:lnTo>
                  <a:lnTo>
                    <a:pt x="842885" y="74930"/>
                  </a:lnTo>
                  <a:lnTo>
                    <a:pt x="849085" y="74930"/>
                  </a:lnTo>
                  <a:lnTo>
                    <a:pt x="850383" y="73660"/>
                  </a:lnTo>
                  <a:close/>
                </a:path>
                <a:path w="854075" h="981710">
                  <a:moveTo>
                    <a:pt x="806054" y="13970"/>
                  </a:moveTo>
                  <a:lnTo>
                    <a:pt x="797761" y="27940"/>
                  </a:lnTo>
                  <a:lnTo>
                    <a:pt x="796280" y="46990"/>
                  </a:lnTo>
                  <a:lnTo>
                    <a:pt x="792529" y="62230"/>
                  </a:lnTo>
                  <a:lnTo>
                    <a:pt x="777428" y="64770"/>
                  </a:lnTo>
                  <a:lnTo>
                    <a:pt x="839464" y="64770"/>
                  </a:lnTo>
                  <a:lnTo>
                    <a:pt x="833422" y="62230"/>
                  </a:lnTo>
                  <a:lnTo>
                    <a:pt x="811362" y="62230"/>
                  </a:lnTo>
                  <a:lnTo>
                    <a:pt x="810746" y="50800"/>
                  </a:lnTo>
                  <a:lnTo>
                    <a:pt x="810678" y="49530"/>
                  </a:lnTo>
                  <a:lnTo>
                    <a:pt x="812256" y="34290"/>
                  </a:lnTo>
                  <a:lnTo>
                    <a:pt x="812158" y="27940"/>
                  </a:lnTo>
                  <a:lnTo>
                    <a:pt x="812061" y="21590"/>
                  </a:lnTo>
                  <a:lnTo>
                    <a:pt x="806054" y="13970"/>
                  </a:lnTo>
                  <a:close/>
                </a:path>
                <a:path w="854075" h="981710">
                  <a:moveTo>
                    <a:pt x="847735" y="0"/>
                  </a:moveTo>
                  <a:lnTo>
                    <a:pt x="837080" y="12700"/>
                  </a:lnTo>
                  <a:lnTo>
                    <a:pt x="829120" y="30480"/>
                  </a:lnTo>
                  <a:lnTo>
                    <a:pt x="821375" y="48260"/>
                  </a:lnTo>
                  <a:lnTo>
                    <a:pt x="811362" y="62230"/>
                  </a:lnTo>
                  <a:lnTo>
                    <a:pt x="833422" y="62230"/>
                  </a:lnTo>
                  <a:lnTo>
                    <a:pt x="838759" y="46990"/>
                  </a:lnTo>
                  <a:lnTo>
                    <a:pt x="844900" y="30480"/>
                  </a:lnTo>
                  <a:lnTo>
                    <a:pt x="850389" y="15240"/>
                  </a:lnTo>
                  <a:lnTo>
                    <a:pt x="853768" y="2540"/>
                  </a:lnTo>
                  <a:lnTo>
                    <a:pt x="847735" y="0"/>
                  </a:lnTo>
                  <a:close/>
                </a:path>
              </a:pathLst>
            </a:custGeom>
            <a:solidFill>
              <a:srgbClr val="A4BA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16" name="object 116"/>
          <p:cNvSpPr/>
          <p:nvPr/>
        </p:nvSpPr>
        <p:spPr>
          <a:xfrm>
            <a:off x="2498400" y="8109000"/>
            <a:ext cx="2557440" cy="108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37880" rIns="0" bIns="0" anchor="t">
            <a:spAutoFit/>
          </a:bodyPr>
          <a:p>
            <a:pPr marL="278280" indent="-266040">
              <a:lnSpc>
                <a:spcPct val="79000"/>
              </a:lnSpc>
              <a:spcBef>
                <a:spcPts val="1086"/>
              </a:spcBef>
              <a:tabLst>
                <a:tab pos="0" algn="l"/>
              </a:tabLst>
            </a:pPr>
            <a:r>
              <a:rPr lang="it-IT" sz="3850" b="1" u="none" strike="noStrike">
                <a:solidFill>
                  <a:srgbClr val="FFFFFF"/>
                </a:solidFill>
                <a:effectLst/>
                <a:uFillTx/>
                <a:latin typeface="Elior"/>
              </a:rPr>
              <a:t>Ristorazione Scolastica</a:t>
            </a:r>
            <a:endParaRPr lang="it-IT" sz="3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object 117"/>
          <p:cNvSpPr/>
          <p:nvPr/>
        </p:nvSpPr>
        <p:spPr>
          <a:xfrm>
            <a:off x="2711520" y="9174600"/>
            <a:ext cx="1631160" cy="25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5840" rIns="0" bIns="0" anchor="t">
            <a:spAutoFit/>
          </a:bodyPr>
          <a:p>
            <a:pPr marL="12600" algn="ctr">
              <a:lnSpc>
                <a:spcPct val="100000"/>
              </a:lnSpc>
              <a:spcBef>
                <a:spcPts val="125"/>
              </a:spcBef>
            </a:pPr>
            <a:r>
              <a:rPr lang="it-IT" sz="1550" b="0" u="none" strike="noStrike">
                <a:solidFill>
                  <a:srgbClr val="FFFFFF"/>
                </a:solidFill>
                <a:effectLst/>
                <a:uFillTx/>
                <a:latin typeface="Elior"/>
              </a:rPr>
              <a:t>A.S. </a:t>
            </a:r>
            <a:r>
              <a:rPr lang="it-IT" sz="1550" b="1" u="none" strike="noStrike">
                <a:solidFill>
                  <a:srgbClr val="E4623C"/>
                </a:solidFill>
                <a:effectLst/>
                <a:uFillTx/>
                <a:latin typeface="Elior"/>
              </a:rPr>
              <a:t>2026-2027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8" name="Immagine 118" descr="Immagine che contiene Elementi grafici, Carattere, grafica, design&#10;&#10;Il contenuto generato dall'IA potrebbe non essere corretto."/>
          <p:cNvPicPr/>
          <p:nvPr/>
        </p:nvPicPr>
        <p:blipFill>
          <a:blip r:embed="rId11"/>
          <a:stretch/>
        </p:blipFill>
        <p:spPr>
          <a:xfrm>
            <a:off x="2794320" y="10042920"/>
            <a:ext cx="1548000" cy="334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object 2"/>
          <p:cNvSpPr/>
          <p:nvPr/>
        </p:nvSpPr>
        <p:spPr>
          <a:xfrm>
            <a:off x="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FFF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080" name="object 3"/>
          <p:cNvGrpSpPr/>
          <p:nvPr/>
        </p:nvGrpSpPr>
        <p:grpSpPr>
          <a:xfrm>
            <a:off x="0" y="0"/>
            <a:ext cx="7559280" cy="10696320"/>
            <a:chOff x="0" y="0"/>
            <a:chExt cx="7559280" cy="10696320"/>
          </a:xfrm>
        </p:grpSpPr>
        <p:sp>
          <p:nvSpPr>
            <p:cNvPr id="1081" name="object 4"/>
            <p:cNvSpPr/>
            <p:nvPr/>
          </p:nvSpPr>
          <p:spPr>
            <a:xfrm>
              <a:off x="73069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2" name="object 5"/>
            <p:cNvSpPr/>
            <p:nvPr/>
          </p:nvSpPr>
          <p:spPr>
            <a:xfrm>
              <a:off x="7090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3" name="object 6"/>
            <p:cNvSpPr/>
            <p:nvPr/>
          </p:nvSpPr>
          <p:spPr>
            <a:xfrm>
              <a:off x="6874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4" name="object 7"/>
            <p:cNvSpPr/>
            <p:nvPr/>
          </p:nvSpPr>
          <p:spPr>
            <a:xfrm>
              <a:off x="6658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5" name="object 8"/>
            <p:cNvSpPr/>
            <p:nvPr/>
          </p:nvSpPr>
          <p:spPr>
            <a:xfrm>
              <a:off x="6442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6" name="object 9"/>
            <p:cNvSpPr/>
            <p:nvPr/>
          </p:nvSpPr>
          <p:spPr>
            <a:xfrm>
              <a:off x="6009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7" name="object 10"/>
            <p:cNvSpPr/>
            <p:nvPr/>
          </p:nvSpPr>
          <p:spPr>
            <a:xfrm>
              <a:off x="5793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8" name="object 11"/>
            <p:cNvSpPr/>
            <p:nvPr/>
          </p:nvSpPr>
          <p:spPr>
            <a:xfrm>
              <a:off x="5577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9" name="object 12"/>
            <p:cNvSpPr/>
            <p:nvPr/>
          </p:nvSpPr>
          <p:spPr>
            <a:xfrm>
              <a:off x="5361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0" name="object 13"/>
            <p:cNvSpPr/>
            <p:nvPr/>
          </p:nvSpPr>
          <p:spPr>
            <a:xfrm>
              <a:off x="5145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1" name="object 14"/>
            <p:cNvSpPr/>
            <p:nvPr/>
          </p:nvSpPr>
          <p:spPr>
            <a:xfrm>
              <a:off x="6226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2" name="object 15"/>
            <p:cNvSpPr/>
            <p:nvPr/>
          </p:nvSpPr>
          <p:spPr>
            <a:xfrm>
              <a:off x="4929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3" name="object 16"/>
            <p:cNvSpPr/>
            <p:nvPr/>
          </p:nvSpPr>
          <p:spPr>
            <a:xfrm>
              <a:off x="4713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4" name="object 17"/>
            <p:cNvSpPr/>
            <p:nvPr/>
          </p:nvSpPr>
          <p:spPr>
            <a:xfrm>
              <a:off x="4496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5" name="object 18"/>
            <p:cNvSpPr/>
            <p:nvPr/>
          </p:nvSpPr>
          <p:spPr>
            <a:xfrm>
              <a:off x="4280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6" name="object 19"/>
            <p:cNvSpPr/>
            <p:nvPr/>
          </p:nvSpPr>
          <p:spPr>
            <a:xfrm>
              <a:off x="4064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7" name="object 20"/>
            <p:cNvSpPr/>
            <p:nvPr/>
          </p:nvSpPr>
          <p:spPr>
            <a:xfrm>
              <a:off x="3632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8" name="object 21"/>
            <p:cNvSpPr/>
            <p:nvPr/>
          </p:nvSpPr>
          <p:spPr>
            <a:xfrm>
              <a:off x="3416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9" name="object 22"/>
            <p:cNvSpPr/>
            <p:nvPr/>
          </p:nvSpPr>
          <p:spPr>
            <a:xfrm>
              <a:off x="3200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0" name="object 23"/>
            <p:cNvSpPr/>
            <p:nvPr/>
          </p:nvSpPr>
          <p:spPr>
            <a:xfrm>
              <a:off x="2984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1" name="object 24"/>
            <p:cNvSpPr/>
            <p:nvPr/>
          </p:nvSpPr>
          <p:spPr>
            <a:xfrm>
              <a:off x="2767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2" name="object 25"/>
            <p:cNvSpPr/>
            <p:nvPr/>
          </p:nvSpPr>
          <p:spPr>
            <a:xfrm>
              <a:off x="3848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3" name="object 26"/>
            <p:cNvSpPr/>
            <p:nvPr/>
          </p:nvSpPr>
          <p:spPr>
            <a:xfrm>
              <a:off x="2551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4" name="object 27"/>
            <p:cNvSpPr/>
            <p:nvPr/>
          </p:nvSpPr>
          <p:spPr>
            <a:xfrm>
              <a:off x="2335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5" name="object 28"/>
            <p:cNvSpPr/>
            <p:nvPr/>
          </p:nvSpPr>
          <p:spPr>
            <a:xfrm>
              <a:off x="2119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6" name="object 29"/>
            <p:cNvSpPr/>
            <p:nvPr/>
          </p:nvSpPr>
          <p:spPr>
            <a:xfrm>
              <a:off x="1903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7" name="object 30"/>
            <p:cNvSpPr/>
            <p:nvPr/>
          </p:nvSpPr>
          <p:spPr>
            <a:xfrm>
              <a:off x="1686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8" name="object 31"/>
            <p:cNvSpPr/>
            <p:nvPr/>
          </p:nvSpPr>
          <p:spPr>
            <a:xfrm>
              <a:off x="1470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9" name="object 32"/>
            <p:cNvSpPr/>
            <p:nvPr/>
          </p:nvSpPr>
          <p:spPr>
            <a:xfrm>
              <a:off x="1254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0" name="object 33"/>
            <p:cNvSpPr/>
            <p:nvPr/>
          </p:nvSpPr>
          <p:spPr>
            <a:xfrm>
              <a:off x="1038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1" name="object 34"/>
            <p:cNvSpPr/>
            <p:nvPr/>
          </p:nvSpPr>
          <p:spPr>
            <a:xfrm>
              <a:off x="822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2" name="object 35"/>
            <p:cNvSpPr/>
            <p:nvPr/>
          </p:nvSpPr>
          <p:spPr>
            <a:xfrm>
              <a:off x="390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3" name="object 36"/>
            <p:cNvSpPr/>
            <p:nvPr/>
          </p:nvSpPr>
          <p:spPr>
            <a:xfrm>
              <a:off x="174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4" name="object 37"/>
            <p:cNvSpPr/>
            <p:nvPr/>
          </p:nvSpPr>
          <p:spPr>
            <a:xfrm>
              <a:off x="606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5" name="object 38"/>
            <p:cNvSpPr/>
            <p:nvPr/>
          </p:nvSpPr>
          <p:spPr>
            <a:xfrm>
              <a:off x="0" y="281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6" name="object 39"/>
            <p:cNvSpPr/>
            <p:nvPr/>
          </p:nvSpPr>
          <p:spPr>
            <a:xfrm>
              <a:off x="0" y="497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7" name="object 40"/>
            <p:cNvSpPr/>
            <p:nvPr/>
          </p:nvSpPr>
          <p:spPr>
            <a:xfrm>
              <a:off x="0" y="713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8" name="object 41"/>
            <p:cNvSpPr/>
            <p:nvPr/>
          </p:nvSpPr>
          <p:spPr>
            <a:xfrm>
              <a:off x="0" y="930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9" name="object 42"/>
            <p:cNvSpPr/>
            <p:nvPr/>
          </p:nvSpPr>
          <p:spPr>
            <a:xfrm>
              <a:off x="0" y="1146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0" name="object 43"/>
            <p:cNvSpPr/>
            <p:nvPr/>
          </p:nvSpPr>
          <p:spPr>
            <a:xfrm>
              <a:off x="0" y="1578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1" name="object 44"/>
            <p:cNvSpPr/>
            <p:nvPr/>
          </p:nvSpPr>
          <p:spPr>
            <a:xfrm>
              <a:off x="0" y="1794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2" name="object 45"/>
            <p:cNvSpPr/>
            <p:nvPr/>
          </p:nvSpPr>
          <p:spPr>
            <a:xfrm>
              <a:off x="0" y="2010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3" name="object 46"/>
            <p:cNvSpPr/>
            <p:nvPr/>
          </p:nvSpPr>
          <p:spPr>
            <a:xfrm>
              <a:off x="0" y="2226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4" name="object 47"/>
            <p:cNvSpPr/>
            <p:nvPr/>
          </p:nvSpPr>
          <p:spPr>
            <a:xfrm>
              <a:off x="0" y="2442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5" name="object 48"/>
            <p:cNvSpPr/>
            <p:nvPr/>
          </p:nvSpPr>
          <p:spPr>
            <a:xfrm>
              <a:off x="43200" y="1362600"/>
              <a:ext cx="7516080" cy="360"/>
            </a:xfrm>
            <a:custGeom>
              <a:avLst/>
              <a:gdLst>
                <a:gd name="textAreaLeft" fmla="*/ 0 w 7516080"/>
                <a:gd name="textAreaRight" fmla="*/ 7516440 w 75160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16495" h="0">
                  <a:moveTo>
                    <a:pt x="0" y="0"/>
                  </a:moveTo>
                  <a:lnTo>
                    <a:pt x="7516139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6" name="object 49"/>
            <p:cNvSpPr/>
            <p:nvPr/>
          </p:nvSpPr>
          <p:spPr>
            <a:xfrm>
              <a:off x="0" y="2659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7" name="object 50"/>
            <p:cNvSpPr/>
            <p:nvPr/>
          </p:nvSpPr>
          <p:spPr>
            <a:xfrm>
              <a:off x="0" y="2875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8" name="object 51"/>
            <p:cNvSpPr/>
            <p:nvPr/>
          </p:nvSpPr>
          <p:spPr>
            <a:xfrm>
              <a:off x="0" y="3091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9" name="object 52"/>
            <p:cNvSpPr/>
            <p:nvPr/>
          </p:nvSpPr>
          <p:spPr>
            <a:xfrm>
              <a:off x="0" y="3307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0" name="object 53"/>
            <p:cNvSpPr/>
            <p:nvPr/>
          </p:nvSpPr>
          <p:spPr>
            <a:xfrm>
              <a:off x="0" y="3523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1" name="object 54"/>
            <p:cNvSpPr/>
            <p:nvPr/>
          </p:nvSpPr>
          <p:spPr>
            <a:xfrm>
              <a:off x="0" y="39560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2" name="object 55"/>
            <p:cNvSpPr/>
            <p:nvPr/>
          </p:nvSpPr>
          <p:spPr>
            <a:xfrm>
              <a:off x="0" y="4172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3" name="object 56"/>
            <p:cNvSpPr/>
            <p:nvPr/>
          </p:nvSpPr>
          <p:spPr>
            <a:xfrm>
              <a:off x="0" y="4388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4" name="object 57"/>
            <p:cNvSpPr/>
            <p:nvPr/>
          </p:nvSpPr>
          <p:spPr>
            <a:xfrm>
              <a:off x="0" y="4604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5" name="object 58"/>
            <p:cNvSpPr/>
            <p:nvPr/>
          </p:nvSpPr>
          <p:spPr>
            <a:xfrm>
              <a:off x="0" y="48207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136" name="object 59"/>
          <p:cNvSpPr/>
          <p:nvPr/>
        </p:nvSpPr>
        <p:spPr>
          <a:xfrm>
            <a:off x="0" y="37400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6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7" name="object 60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8" name="object 61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9" name="object 62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0" name="object 63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1" name="object 64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2" name="object 65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3" name="object 66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4" name="object 67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5" name="object 68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6" name="object 69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7" name="object 70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8" name="object 71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9" name="object 72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0" name="object 73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1" name="object 74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2" name="object 75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3" name="object 76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4" name="object 77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5" name="object 78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6" name="object 79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7" name="object 80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8" name="object 81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9" name="object 82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0" name="object 83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1" name="object 84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2" name="object 85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3" name="object 95"/>
          <p:cNvSpPr/>
          <p:nvPr/>
        </p:nvSpPr>
        <p:spPr>
          <a:xfrm>
            <a:off x="377640" y="9102600"/>
            <a:ext cx="6613920" cy="55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68760" rIns="0" bIns="0" anchor="t">
            <a:spAutoFit/>
          </a:bodyPr>
          <a:p>
            <a:pPr marL="12600">
              <a:lnSpc>
                <a:spcPct val="100000"/>
              </a:lnSpc>
              <a:spcBef>
                <a:spcPts val="541"/>
              </a:spcBef>
            </a:pP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Per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piatti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contrassegnati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l’asterisco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sono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stati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utilizzati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tutto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parte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ingredienti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surgelati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831"/>
              </a:lnSpc>
              <a:spcBef>
                <a:spcPts val="439"/>
              </a:spcBef>
            </a:pP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“Si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informano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gli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utenti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che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prodotti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presenti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menu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possono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contenere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uno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più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seguenti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allergeni: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cereali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contenenti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glutine,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crostacei,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uova,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pesce,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arachidi,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soia,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72000"/>
              </a:lnSpc>
              <a:spcBef>
                <a:spcPts val="130"/>
              </a:spcBef>
            </a:pP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latte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derivati,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frutta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guscio,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sedano,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senape,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semi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sesamo,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anidride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solforosa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solfiti,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molluschi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lupini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(Allegato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II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Reg.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UE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1169/2011),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come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ingredienti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e/o</a:t>
            </a:r>
            <a:r>
              <a:rPr lang="it-IT" sz="800" b="0" i="1" u="none" spc="499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come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tracce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derivanti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da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cross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contamination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sito/processo”.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caso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necessità,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invitano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gli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utenti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contattare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il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referente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aziendale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della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presente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Società”.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4" name="object 2"/>
          <p:cNvSpPr/>
          <p:nvPr/>
        </p:nvSpPr>
        <p:spPr>
          <a:xfrm>
            <a:off x="644400" y="750960"/>
            <a:ext cx="3481200" cy="1085400"/>
          </a:xfrm>
          <a:custGeom>
            <a:avLst/>
            <a:gdLst>
              <a:gd name="textAreaLeft" fmla="*/ 0 w 3481200"/>
              <a:gd name="textAreaRight" fmla="*/ 3481560 w 3481200"/>
              <a:gd name="textAreaTop" fmla="*/ 0 h 1085400"/>
              <a:gd name="textAreaBottom" fmla="*/ 1085760 h 1085400"/>
            </a:gdLst>
            <a:ahLst/>
            <a:cxnLst/>
            <a:rect l="textAreaLeft" t="textAreaTop" r="textAreaRight" b="textAreaBottom"/>
            <a:pathLst>
              <a:path w="3481704" h="1085850">
                <a:moveTo>
                  <a:pt x="132143" y="0"/>
                </a:moveTo>
                <a:lnTo>
                  <a:pt x="0" y="1085557"/>
                </a:lnTo>
                <a:lnTo>
                  <a:pt x="3334588" y="974826"/>
                </a:lnTo>
                <a:lnTo>
                  <a:pt x="3481501" y="159423"/>
                </a:lnTo>
                <a:lnTo>
                  <a:pt x="132143" y="0"/>
                </a:lnTo>
                <a:close/>
              </a:path>
            </a:pathLst>
          </a:custGeom>
          <a:solidFill>
            <a:srgbClr val="EF920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165" name="object 3"/>
          <p:cNvGrpSpPr/>
          <p:nvPr/>
        </p:nvGrpSpPr>
        <p:grpSpPr>
          <a:xfrm>
            <a:off x="832320" y="2601720"/>
            <a:ext cx="6253920" cy="5893200"/>
            <a:chOff x="832320" y="2601720"/>
            <a:chExt cx="6253920" cy="5893200"/>
          </a:xfrm>
        </p:grpSpPr>
        <p:sp>
          <p:nvSpPr>
            <p:cNvPr id="1166" name="object 4"/>
            <p:cNvSpPr/>
            <p:nvPr/>
          </p:nvSpPr>
          <p:spPr>
            <a:xfrm>
              <a:off x="832320" y="2601720"/>
              <a:ext cx="6253920" cy="1456920"/>
            </a:xfrm>
            <a:custGeom>
              <a:avLst/>
              <a:gdLst>
                <a:gd name="textAreaLeft" fmla="*/ 0 w 6253920"/>
                <a:gd name="textAreaRight" fmla="*/ 6254280 w 6253920"/>
                <a:gd name="textAreaTop" fmla="*/ 0 h 1456920"/>
                <a:gd name="textAreaBottom" fmla="*/ 1457280 h 1456920"/>
              </a:gdLst>
              <a:ahLst/>
              <a:cxnLst/>
              <a:rect l="textAreaLeft" t="textAreaTop" r="textAreaRight" b="textAreaBottom"/>
              <a:pathLst>
                <a:path w="6254115" h="1457325">
                  <a:moveTo>
                    <a:pt x="1229220" y="126492"/>
                  </a:moveTo>
                  <a:lnTo>
                    <a:pt x="1219288" y="77254"/>
                  </a:lnTo>
                  <a:lnTo>
                    <a:pt x="1192174" y="37045"/>
                  </a:lnTo>
                  <a:lnTo>
                    <a:pt x="1151966" y="9931"/>
                  </a:lnTo>
                  <a:lnTo>
                    <a:pt x="1102728" y="0"/>
                  </a:lnTo>
                  <a:lnTo>
                    <a:pt x="126492" y="0"/>
                  </a:lnTo>
                  <a:lnTo>
                    <a:pt x="77254" y="9931"/>
                  </a:lnTo>
                  <a:lnTo>
                    <a:pt x="37058" y="37045"/>
                  </a:lnTo>
                  <a:lnTo>
                    <a:pt x="9944" y="77254"/>
                  </a:lnTo>
                  <a:lnTo>
                    <a:pt x="0" y="126492"/>
                  </a:lnTo>
                  <a:lnTo>
                    <a:pt x="0" y="1330769"/>
                  </a:lnTo>
                  <a:lnTo>
                    <a:pt x="9944" y="1380007"/>
                  </a:lnTo>
                  <a:lnTo>
                    <a:pt x="37058" y="1420215"/>
                  </a:lnTo>
                  <a:lnTo>
                    <a:pt x="77254" y="1447317"/>
                  </a:lnTo>
                  <a:lnTo>
                    <a:pt x="126492" y="1457261"/>
                  </a:lnTo>
                  <a:lnTo>
                    <a:pt x="1102728" y="1457261"/>
                  </a:lnTo>
                  <a:lnTo>
                    <a:pt x="1151966" y="1447317"/>
                  </a:lnTo>
                  <a:lnTo>
                    <a:pt x="1192174" y="1420215"/>
                  </a:lnTo>
                  <a:lnTo>
                    <a:pt x="1219288" y="1380007"/>
                  </a:lnTo>
                  <a:lnTo>
                    <a:pt x="1229220" y="1330769"/>
                  </a:lnTo>
                  <a:lnTo>
                    <a:pt x="1229220" y="126492"/>
                  </a:lnTo>
                  <a:close/>
                </a:path>
                <a:path w="6254115" h="1457325">
                  <a:moveTo>
                    <a:pt x="2485288" y="126492"/>
                  </a:moveTo>
                  <a:lnTo>
                    <a:pt x="2475357" y="77254"/>
                  </a:lnTo>
                  <a:lnTo>
                    <a:pt x="2448242" y="37045"/>
                  </a:lnTo>
                  <a:lnTo>
                    <a:pt x="2408034" y="9931"/>
                  </a:lnTo>
                  <a:lnTo>
                    <a:pt x="2358796" y="0"/>
                  </a:lnTo>
                  <a:lnTo>
                    <a:pt x="1382560" y="0"/>
                  </a:lnTo>
                  <a:lnTo>
                    <a:pt x="1333322" y="9931"/>
                  </a:lnTo>
                  <a:lnTo>
                    <a:pt x="1293126" y="37045"/>
                  </a:lnTo>
                  <a:lnTo>
                    <a:pt x="1266012" y="77254"/>
                  </a:lnTo>
                  <a:lnTo>
                    <a:pt x="1256068" y="126492"/>
                  </a:lnTo>
                  <a:lnTo>
                    <a:pt x="1256068" y="1330769"/>
                  </a:lnTo>
                  <a:lnTo>
                    <a:pt x="1266012" y="1380007"/>
                  </a:lnTo>
                  <a:lnTo>
                    <a:pt x="1293126" y="1420215"/>
                  </a:lnTo>
                  <a:lnTo>
                    <a:pt x="1333322" y="1447317"/>
                  </a:lnTo>
                  <a:lnTo>
                    <a:pt x="1382560" y="1457261"/>
                  </a:lnTo>
                  <a:lnTo>
                    <a:pt x="2358796" y="1457261"/>
                  </a:lnTo>
                  <a:lnTo>
                    <a:pt x="2408034" y="1447317"/>
                  </a:lnTo>
                  <a:lnTo>
                    <a:pt x="2448242" y="1420215"/>
                  </a:lnTo>
                  <a:lnTo>
                    <a:pt x="2475357" y="1380007"/>
                  </a:lnTo>
                  <a:lnTo>
                    <a:pt x="2485288" y="1330769"/>
                  </a:lnTo>
                  <a:lnTo>
                    <a:pt x="2485288" y="126492"/>
                  </a:lnTo>
                  <a:close/>
                </a:path>
                <a:path w="6254115" h="1457325">
                  <a:moveTo>
                    <a:pt x="3741356" y="126492"/>
                  </a:moveTo>
                  <a:lnTo>
                    <a:pt x="3731425" y="77254"/>
                  </a:lnTo>
                  <a:lnTo>
                    <a:pt x="3704310" y="37045"/>
                  </a:lnTo>
                  <a:lnTo>
                    <a:pt x="3664102" y="9931"/>
                  </a:lnTo>
                  <a:lnTo>
                    <a:pt x="3614864" y="0"/>
                  </a:lnTo>
                  <a:lnTo>
                    <a:pt x="2638628" y="0"/>
                  </a:lnTo>
                  <a:lnTo>
                    <a:pt x="2589390" y="9931"/>
                  </a:lnTo>
                  <a:lnTo>
                    <a:pt x="2549194" y="37045"/>
                  </a:lnTo>
                  <a:lnTo>
                    <a:pt x="2522080" y="77254"/>
                  </a:lnTo>
                  <a:lnTo>
                    <a:pt x="2512136" y="126492"/>
                  </a:lnTo>
                  <a:lnTo>
                    <a:pt x="2512136" y="1330769"/>
                  </a:lnTo>
                  <a:lnTo>
                    <a:pt x="2522080" y="1380007"/>
                  </a:lnTo>
                  <a:lnTo>
                    <a:pt x="2549194" y="1420215"/>
                  </a:lnTo>
                  <a:lnTo>
                    <a:pt x="2589390" y="1447317"/>
                  </a:lnTo>
                  <a:lnTo>
                    <a:pt x="2638628" y="1457261"/>
                  </a:lnTo>
                  <a:lnTo>
                    <a:pt x="3614864" y="1457261"/>
                  </a:lnTo>
                  <a:lnTo>
                    <a:pt x="3664102" y="1447317"/>
                  </a:lnTo>
                  <a:lnTo>
                    <a:pt x="3704310" y="1420215"/>
                  </a:lnTo>
                  <a:lnTo>
                    <a:pt x="3731425" y="1380007"/>
                  </a:lnTo>
                  <a:lnTo>
                    <a:pt x="3741356" y="1330769"/>
                  </a:lnTo>
                  <a:lnTo>
                    <a:pt x="3741356" y="126492"/>
                  </a:lnTo>
                  <a:close/>
                </a:path>
                <a:path w="6254115" h="1457325">
                  <a:moveTo>
                    <a:pt x="4997424" y="126492"/>
                  </a:moveTo>
                  <a:lnTo>
                    <a:pt x="4987493" y="77254"/>
                  </a:lnTo>
                  <a:lnTo>
                    <a:pt x="4960378" y="37045"/>
                  </a:lnTo>
                  <a:lnTo>
                    <a:pt x="4920170" y="9931"/>
                  </a:lnTo>
                  <a:lnTo>
                    <a:pt x="4870932" y="0"/>
                  </a:lnTo>
                  <a:lnTo>
                    <a:pt x="3894696" y="0"/>
                  </a:lnTo>
                  <a:lnTo>
                    <a:pt x="3845458" y="9931"/>
                  </a:lnTo>
                  <a:lnTo>
                    <a:pt x="3805263" y="37045"/>
                  </a:lnTo>
                  <a:lnTo>
                    <a:pt x="3778148" y="77254"/>
                  </a:lnTo>
                  <a:lnTo>
                    <a:pt x="3768204" y="126492"/>
                  </a:lnTo>
                  <a:lnTo>
                    <a:pt x="3768204" y="1330769"/>
                  </a:lnTo>
                  <a:lnTo>
                    <a:pt x="3778148" y="1380007"/>
                  </a:lnTo>
                  <a:lnTo>
                    <a:pt x="3805263" y="1420215"/>
                  </a:lnTo>
                  <a:lnTo>
                    <a:pt x="3845458" y="1447317"/>
                  </a:lnTo>
                  <a:lnTo>
                    <a:pt x="3894696" y="1457261"/>
                  </a:lnTo>
                  <a:lnTo>
                    <a:pt x="4870932" y="1457261"/>
                  </a:lnTo>
                  <a:lnTo>
                    <a:pt x="4920170" y="1447317"/>
                  </a:lnTo>
                  <a:lnTo>
                    <a:pt x="4960378" y="1420215"/>
                  </a:lnTo>
                  <a:lnTo>
                    <a:pt x="4987493" y="1380007"/>
                  </a:lnTo>
                  <a:lnTo>
                    <a:pt x="4997424" y="1330769"/>
                  </a:lnTo>
                  <a:lnTo>
                    <a:pt x="4997424" y="126492"/>
                  </a:lnTo>
                  <a:close/>
                </a:path>
                <a:path w="6254115" h="1457325">
                  <a:moveTo>
                    <a:pt x="6253492" y="126492"/>
                  </a:moveTo>
                  <a:lnTo>
                    <a:pt x="6243561" y="77254"/>
                  </a:lnTo>
                  <a:lnTo>
                    <a:pt x="6216447" y="37045"/>
                  </a:lnTo>
                  <a:lnTo>
                    <a:pt x="6176238" y="9931"/>
                  </a:lnTo>
                  <a:lnTo>
                    <a:pt x="6127000" y="0"/>
                  </a:lnTo>
                  <a:lnTo>
                    <a:pt x="5150764" y="0"/>
                  </a:lnTo>
                  <a:lnTo>
                    <a:pt x="5101526" y="9931"/>
                  </a:lnTo>
                  <a:lnTo>
                    <a:pt x="5061331" y="37045"/>
                  </a:lnTo>
                  <a:lnTo>
                    <a:pt x="5034216" y="77254"/>
                  </a:lnTo>
                  <a:lnTo>
                    <a:pt x="5024272" y="126492"/>
                  </a:lnTo>
                  <a:lnTo>
                    <a:pt x="5024272" y="1330769"/>
                  </a:lnTo>
                  <a:lnTo>
                    <a:pt x="5034216" y="1380007"/>
                  </a:lnTo>
                  <a:lnTo>
                    <a:pt x="5061331" y="1420215"/>
                  </a:lnTo>
                  <a:lnTo>
                    <a:pt x="5101526" y="1447317"/>
                  </a:lnTo>
                  <a:lnTo>
                    <a:pt x="5150764" y="1457261"/>
                  </a:lnTo>
                  <a:lnTo>
                    <a:pt x="6127000" y="1457261"/>
                  </a:lnTo>
                  <a:lnTo>
                    <a:pt x="6176238" y="1447317"/>
                  </a:lnTo>
                  <a:lnTo>
                    <a:pt x="6216447" y="1420215"/>
                  </a:lnTo>
                  <a:lnTo>
                    <a:pt x="6243561" y="1380007"/>
                  </a:lnTo>
                  <a:lnTo>
                    <a:pt x="6253492" y="1330769"/>
                  </a:lnTo>
                  <a:lnTo>
                    <a:pt x="6253492" y="126492"/>
                  </a:lnTo>
                  <a:close/>
                </a:path>
              </a:pathLst>
            </a:custGeom>
            <a:solidFill>
              <a:srgbClr val="FDEFB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67" name="object 5"/>
            <p:cNvSpPr/>
            <p:nvPr/>
          </p:nvSpPr>
          <p:spPr>
            <a:xfrm>
              <a:off x="832320" y="4080600"/>
              <a:ext cx="6253920" cy="1456920"/>
            </a:xfrm>
            <a:custGeom>
              <a:avLst/>
              <a:gdLst>
                <a:gd name="textAreaLeft" fmla="*/ 0 w 6253920"/>
                <a:gd name="textAreaRight" fmla="*/ 6254280 w 6253920"/>
                <a:gd name="textAreaTop" fmla="*/ 0 h 1456920"/>
                <a:gd name="textAreaBottom" fmla="*/ 1457280 h 1456920"/>
              </a:gdLst>
              <a:ahLst/>
              <a:cxnLst/>
              <a:rect l="textAreaLeft" t="textAreaTop" r="textAreaRight" b="textAreaBottom"/>
              <a:pathLst>
                <a:path w="6254115" h="1457325">
                  <a:moveTo>
                    <a:pt x="1229220" y="126492"/>
                  </a:moveTo>
                  <a:lnTo>
                    <a:pt x="1219288" y="77254"/>
                  </a:lnTo>
                  <a:lnTo>
                    <a:pt x="1192174" y="37045"/>
                  </a:lnTo>
                  <a:lnTo>
                    <a:pt x="1151966" y="9944"/>
                  </a:lnTo>
                  <a:lnTo>
                    <a:pt x="1102728" y="0"/>
                  </a:lnTo>
                  <a:lnTo>
                    <a:pt x="126492" y="0"/>
                  </a:lnTo>
                  <a:lnTo>
                    <a:pt x="77254" y="9944"/>
                  </a:lnTo>
                  <a:lnTo>
                    <a:pt x="37058" y="37045"/>
                  </a:lnTo>
                  <a:lnTo>
                    <a:pt x="9944" y="77254"/>
                  </a:lnTo>
                  <a:lnTo>
                    <a:pt x="0" y="126492"/>
                  </a:lnTo>
                  <a:lnTo>
                    <a:pt x="0" y="1330769"/>
                  </a:lnTo>
                  <a:lnTo>
                    <a:pt x="9944" y="1380007"/>
                  </a:lnTo>
                  <a:lnTo>
                    <a:pt x="37058" y="1420215"/>
                  </a:lnTo>
                  <a:lnTo>
                    <a:pt x="77254" y="1447330"/>
                  </a:lnTo>
                  <a:lnTo>
                    <a:pt x="126492" y="1457261"/>
                  </a:lnTo>
                  <a:lnTo>
                    <a:pt x="1102728" y="1457261"/>
                  </a:lnTo>
                  <a:lnTo>
                    <a:pt x="1151966" y="1447330"/>
                  </a:lnTo>
                  <a:lnTo>
                    <a:pt x="1192174" y="1420215"/>
                  </a:lnTo>
                  <a:lnTo>
                    <a:pt x="1219288" y="1380007"/>
                  </a:lnTo>
                  <a:lnTo>
                    <a:pt x="1229220" y="1330769"/>
                  </a:lnTo>
                  <a:lnTo>
                    <a:pt x="1229220" y="126492"/>
                  </a:lnTo>
                  <a:close/>
                </a:path>
                <a:path w="6254115" h="1457325">
                  <a:moveTo>
                    <a:pt x="2485288" y="126492"/>
                  </a:moveTo>
                  <a:lnTo>
                    <a:pt x="2475357" y="77254"/>
                  </a:lnTo>
                  <a:lnTo>
                    <a:pt x="2448242" y="37045"/>
                  </a:lnTo>
                  <a:lnTo>
                    <a:pt x="2408034" y="9944"/>
                  </a:lnTo>
                  <a:lnTo>
                    <a:pt x="2358796" y="0"/>
                  </a:lnTo>
                  <a:lnTo>
                    <a:pt x="1382560" y="0"/>
                  </a:lnTo>
                  <a:lnTo>
                    <a:pt x="1333322" y="9944"/>
                  </a:lnTo>
                  <a:lnTo>
                    <a:pt x="1293126" y="37045"/>
                  </a:lnTo>
                  <a:lnTo>
                    <a:pt x="1266012" y="77254"/>
                  </a:lnTo>
                  <a:lnTo>
                    <a:pt x="1256068" y="126492"/>
                  </a:lnTo>
                  <a:lnTo>
                    <a:pt x="1256068" y="1330769"/>
                  </a:lnTo>
                  <a:lnTo>
                    <a:pt x="1266012" y="1380007"/>
                  </a:lnTo>
                  <a:lnTo>
                    <a:pt x="1293126" y="1420215"/>
                  </a:lnTo>
                  <a:lnTo>
                    <a:pt x="1333322" y="1447330"/>
                  </a:lnTo>
                  <a:lnTo>
                    <a:pt x="1382560" y="1457261"/>
                  </a:lnTo>
                  <a:lnTo>
                    <a:pt x="2358796" y="1457261"/>
                  </a:lnTo>
                  <a:lnTo>
                    <a:pt x="2408034" y="1447330"/>
                  </a:lnTo>
                  <a:lnTo>
                    <a:pt x="2448242" y="1420215"/>
                  </a:lnTo>
                  <a:lnTo>
                    <a:pt x="2475357" y="1380007"/>
                  </a:lnTo>
                  <a:lnTo>
                    <a:pt x="2485288" y="1330769"/>
                  </a:lnTo>
                  <a:lnTo>
                    <a:pt x="2485288" y="126492"/>
                  </a:lnTo>
                  <a:close/>
                </a:path>
                <a:path w="6254115" h="1457325">
                  <a:moveTo>
                    <a:pt x="3741356" y="126492"/>
                  </a:moveTo>
                  <a:lnTo>
                    <a:pt x="3731425" y="77254"/>
                  </a:lnTo>
                  <a:lnTo>
                    <a:pt x="3704310" y="37045"/>
                  </a:lnTo>
                  <a:lnTo>
                    <a:pt x="3664102" y="9944"/>
                  </a:lnTo>
                  <a:lnTo>
                    <a:pt x="3614864" y="0"/>
                  </a:lnTo>
                  <a:lnTo>
                    <a:pt x="2638628" y="0"/>
                  </a:lnTo>
                  <a:lnTo>
                    <a:pt x="2589390" y="9944"/>
                  </a:lnTo>
                  <a:lnTo>
                    <a:pt x="2549194" y="37045"/>
                  </a:lnTo>
                  <a:lnTo>
                    <a:pt x="2522080" y="77254"/>
                  </a:lnTo>
                  <a:lnTo>
                    <a:pt x="2512136" y="126492"/>
                  </a:lnTo>
                  <a:lnTo>
                    <a:pt x="2512136" y="1330769"/>
                  </a:lnTo>
                  <a:lnTo>
                    <a:pt x="2522080" y="1380007"/>
                  </a:lnTo>
                  <a:lnTo>
                    <a:pt x="2549194" y="1420215"/>
                  </a:lnTo>
                  <a:lnTo>
                    <a:pt x="2589390" y="1447330"/>
                  </a:lnTo>
                  <a:lnTo>
                    <a:pt x="2638628" y="1457261"/>
                  </a:lnTo>
                  <a:lnTo>
                    <a:pt x="3614864" y="1457261"/>
                  </a:lnTo>
                  <a:lnTo>
                    <a:pt x="3664102" y="1447330"/>
                  </a:lnTo>
                  <a:lnTo>
                    <a:pt x="3704310" y="1420215"/>
                  </a:lnTo>
                  <a:lnTo>
                    <a:pt x="3731425" y="1380007"/>
                  </a:lnTo>
                  <a:lnTo>
                    <a:pt x="3741356" y="1330769"/>
                  </a:lnTo>
                  <a:lnTo>
                    <a:pt x="3741356" y="126492"/>
                  </a:lnTo>
                  <a:close/>
                </a:path>
                <a:path w="6254115" h="1457325">
                  <a:moveTo>
                    <a:pt x="4997424" y="126492"/>
                  </a:moveTo>
                  <a:lnTo>
                    <a:pt x="4987493" y="77254"/>
                  </a:lnTo>
                  <a:lnTo>
                    <a:pt x="4960378" y="37045"/>
                  </a:lnTo>
                  <a:lnTo>
                    <a:pt x="4920170" y="9944"/>
                  </a:lnTo>
                  <a:lnTo>
                    <a:pt x="4870932" y="0"/>
                  </a:lnTo>
                  <a:lnTo>
                    <a:pt x="3894696" y="0"/>
                  </a:lnTo>
                  <a:lnTo>
                    <a:pt x="3845458" y="9944"/>
                  </a:lnTo>
                  <a:lnTo>
                    <a:pt x="3805263" y="37045"/>
                  </a:lnTo>
                  <a:lnTo>
                    <a:pt x="3778148" y="77254"/>
                  </a:lnTo>
                  <a:lnTo>
                    <a:pt x="3768204" y="126492"/>
                  </a:lnTo>
                  <a:lnTo>
                    <a:pt x="3768204" y="1330769"/>
                  </a:lnTo>
                  <a:lnTo>
                    <a:pt x="3778148" y="1380007"/>
                  </a:lnTo>
                  <a:lnTo>
                    <a:pt x="3805263" y="1420215"/>
                  </a:lnTo>
                  <a:lnTo>
                    <a:pt x="3845458" y="1447330"/>
                  </a:lnTo>
                  <a:lnTo>
                    <a:pt x="3894696" y="1457261"/>
                  </a:lnTo>
                  <a:lnTo>
                    <a:pt x="4870932" y="1457261"/>
                  </a:lnTo>
                  <a:lnTo>
                    <a:pt x="4920170" y="1447330"/>
                  </a:lnTo>
                  <a:lnTo>
                    <a:pt x="4960378" y="1420215"/>
                  </a:lnTo>
                  <a:lnTo>
                    <a:pt x="4987493" y="1380007"/>
                  </a:lnTo>
                  <a:lnTo>
                    <a:pt x="4997424" y="1330769"/>
                  </a:lnTo>
                  <a:lnTo>
                    <a:pt x="4997424" y="126492"/>
                  </a:lnTo>
                  <a:close/>
                </a:path>
                <a:path w="6254115" h="1457325">
                  <a:moveTo>
                    <a:pt x="6253492" y="126492"/>
                  </a:moveTo>
                  <a:lnTo>
                    <a:pt x="6243561" y="77254"/>
                  </a:lnTo>
                  <a:lnTo>
                    <a:pt x="6216447" y="37045"/>
                  </a:lnTo>
                  <a:lnTo>
                    <a:pt x="6176238" y="9944"/>
                  </a:lnTo>
                  <a:lnTo>
                    <a:pt x="6127000" y="0"/>
                  </a:lnTo>
                  <a:lnTo>
                    <a:pt x="5150764" y="0"/>
                  </a:lnTo>
                  <a:lnTo>
                    <a:pt x="5101526" y="9944"/>
                  </a:lnTo>
                  <a:lnTo>
                    <a:pt x="5061331" y="37045"/>
                  </a:lnTo>
                  <a:lnTo>
                    <a:pt x="5034216" y="77254"/>
                  </a:lnTo>
                  <a:lnTo>
                    <a:pt x="5024272" y="126492"/>
                  </a:lnTo>
                  <a:lnTo>
                    <a:pt x="5024272" y="1330769"/>
                  </a:lnTo>
                  <a:lnTo>
                    <a:pt x="5034216" y="1380007"/>
                  </a:lnTo>
                  <a:lnTo>
                    <a:pt x="5061331" y="1420215"/>
                  </a:lnTo>
                  <a:lnTo>
                    <a:pt x="5101526" y="1447330"/>
                  </a:lnTo>
                  <a:lnTo>
                    <a:pt x="5150764" y="1457261"/>
                  </a:lnTo>
                  <a:lnTo>
                    <a:pt x="6127000" y="1457261"/>
                  </a:lnTo>
                  <a:lnTo>
                    <a:pt x="6176238" y="1447330"/>
                  </a:lnTo>
                  <a:lnTo>
                    <a:pt x="6216447" y="1420215"/>
                  </a:lnTo>
                  <a:lnTo>
                    <a:pt x="6243561" y="1380007"/>
                  </a:lnTo>
                  <a:lnTo>
                    <a:pt x="6253492" y="1330769"/>
                  </a:lnTo>
                  <a:lnTo>
                    <a:pt x="6253492" y="12649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68" name="object 6"/>
            <p:cNvSpPr/>
            <p:nvPr/>
          </p:nvSpPr>
          <p:spPr>
            <a:xfrm>
              <a:off x="832320" y="5559120"/>
              <a:ext cx="6253920" cy="1456920"/>
            </a:xfrm>
            <a:custGeom>
              <a:avLst/>
              <a:gdLst>
                <a:gd name="textAreaLeft" fmla="*/ 0 w 6253920"/>
                <a:gd name="textAreaRight" fmla="*/ 6254280 w 6253920"/>
                <a:gd name="textAreaTop" fmla="*/ 0 h 1456920"/>
                <a:gd name="textAreaBottom" fmla="*/ 1457280 h 1456920"/>
              </a:gdLst>
              <a:ahLst/>
              <a:cxnLst/>
              <a:rect l="textAreaLeft" t="textAreaTop" r="textAreaRight" b="textAreaBottom"/>
              <a:pathLst>
                <a:path w="6254115" h="1457325">
                  <a:moveTo>
                    <a:pt x="1229220" y="126492"/>
                  </a:moveTo>
                  <a:lnTo>
                    <a:pt x="1219288" y="77254"/>
                  </a:lnTo>
                  <a:lnTo>
                    <a:pt x="1192174" y="37045"/>
                  </a:lnTo>
                  <a:lnTo>
                    <a:pt x="1151966" y="9944"/>
                  </a:lnTo>
                  <a:lnTo>
                    <a:pt x="1102728" y="0"/>
                  </a:lnTo>
                  <a:lnTo>
                    <a:pt x="126492" y="0"/>
                  </a:lnTo>
                  <a:lnTo>
                    <a:pt x="77254" y="9944"/>
                  </a:lnTo>
                  <a:lnTo>
                    <a:pt x="37058" y="37045"/>
                  </a:lnTo>
                  <a:lnTo>
                    <a:pt x="9944" y="77254"/>
                  </a:lnTo>
                  <a:lnTo>
                    <a:pt x="0" y="126492"/>
                  </a:lnTo>
                  <a:lnTo>
                    <a:pt x="0" y="1330769"/>
                  </a:lnTo>
                  <a:lnTo>
                    <a:pt x="9944" y="1380007"/>
                  </a:lnTo>
                  <a:lnTo>
                    <a:pt x="37058" y="1420215"/>
                  </a:lnTo>
                  <a:lnTo>
                    <a:pt x="77254" y="1447317"/>
                  </a:lnTo>
                  <a:lnTo>
                    <a:pt x="126492" y="1457261"/>
                  </a:lnTo>
                  <a:lnTo>
                    <a:pt x="1102728" y="1457261"/>
                  </a:lnTo>
                  <a:lnTo>
                    <a:pt x="1151966" y="1447317"/>
                  </a:lnTo>
                  <a:lnTo>
                    <a:pt x="1192174" y="1420215"/>
                  </a:lnTo>
                  <a:lnTo>
                    <a:pt x="1219288" y="1380007"/>
                  </a:lnTo>
                  <a:lnTo>
                    <a:pt x="1229220" y="1330769"/>
                  </a:lnTo>
                  <a:lnTo>
                    <a:pt x="1229220" y="126492"/>
                  </a:lnTo>
                  <a:close/>
                </a:path>
                <a:path w="6254115" h="1457325">
                  <a:moveTo>
                    <a:pt x="2485288" y="126492"/>
                  </a:moveTo>
                  <a:lnTo>
                    <a:pt x="2475357" y="77254"/>
                  </a:lnTo>
                  <a:lnTo>
                    <a:pt x="2448242" y="37045"/>
                  </a:lnTo>
                  <a:lnTo>
                    <a:pt x="2408034" y="9944"/>
                  </a:lnTo>
                  <a:lnTo>
                    <a:pt x="2358796" y="0"/>
                  </a:lnTo>
                  <a:lnTo>
                    <a:pt x="1382560" y="0"/>
                  </a:lnTo>
                  <a:lnTo>
                    <a:pt x="1333322" y="9944"/>
                  </a:lnTo>
                  <a:lnTo>
                    <a:pt x="1293126" y="37045"/>
                  </a:lnTo>
                  <a:lnTo>
                    <a:pt x="1266012" y="77254"/>
                  </a:lnTo>
                  <a:lnTo>
                    <a:pt x="1256068" y="126492"/>
                  </a:lnTo>
                  <a:lnTo>
                    <a:pt x="1256068" y="1330769"/>
                  </a:lnTo>
                  <a:lnTo>
                    <a:pt x="1266012" y="1380007"/>
                  </a:lnTo>
                  <a:lnTo>
                    <a:pt x="1293126" y="1420215"/>
                  </a:lnTo>
                  <a:lnTo>
                    <a:pt x="1333322" y="1447317"/>
                  </a:lnTo>
                  <a:lnTo>
                    <a:pt x="1382560" y="1457261"/>
                  </a:lnTo>
                  <a:lnTo>
                    <a:pt x="2358796" y="1457261"/>
                  </a:lnTo>
                  <a:lnTo>
                    <a:pt x="2408034" y="1447317"/>
                  </a:lnTo>
                  <a:lnTo>
                    <a:pt x="2448242" y="1420215"/>
                  </a:lnTo>
                  <a:lnTo>
                    <a:pt x="2475357" y="1380007"/>
                  </a:lnTo>
                  <a:lnTo>
                    <a:pt x="2485288" y="1330769"/>
                  </a:lnTo>
                  <a:lnTo>
                    <a:pt x="2485288" y="126492"/>
                  </a:lnTo>
                  <a:close/>
                </a:path>
                <a:path w="6254115" h="1457325">
                  <a:moveTo>
                    <a:pt x="3741356" y="126492"/>
                  </a:moveTo>
                  <a:lnTo>
                    <a:pt x="3731425" y="77254"/>
                  </a:lnTo>
                  <a:lnTo>
                    <a:pt x="3704310" y="37045"/>
                  </a:lnTo>
                  <a:lnTo>
                    <a:pt x="3664102" y="9944"/>
                  </a:lnTo>
                  <a:lnTo>
                    <a:pt x="3614864" y="0"/>
                  </a:lnTo>
                  <a:lnTo>
                    <a:pt x="2638628" y="0"/>
                  </a:lnTo>
                  <a:lnTo>
                    <a:pt x="2589390" y="9944"/>
                  </a:lnTo>
                  <a:lnTo>
                    <a:pt x="2549194" y="37045"/>
                  </a:lnTo>
                  <a:lnTo>
                    <a:pt x="2522080" y="77254"/>
                  </a:lnTo>
                  <a:lnTo>
                    <a:pt x="2512136" y="126492"/>
                  </a:lnTo>
                  <a:lnTo>
                    <a:pt x="2512136" y="1330769"/>
                  </a:lnTo>
                  <a:lnTo>
                    <a:pt x="2522080" y="1380007"/>
                  </a:lnTo>
                  <a:lnTo>
                    <a:pt x="2549194" y="1420215"/>
                  </a:lnTo>
                  <a:lnTo>
                    <a:pt x="2589390" y="1447317"/>
                  </a:lnTo>
                  <a:lnTo>
                    <a:pt x="2638628" y="1457261"/>
                  </a:lnTo>
                  <a:lnTo>
                    <a:pt x="3614864" y="1457261"/>
                  </a:lnTo>
                  <a:lnTo>
                    <a:pt x="3664102" y="1447317"/>
                  </a:lnTo>
                  <a:lnTo>
                    <a:pt x="3704310" y="1420215"/>
                  </a:lnTo>
                  <a:lnTo>
                    <a:pt x="3731425" y="1380007"/>
                  </a:lnTo>
                  <a:lnTo>
                    <a:pt x="3741356" y="1330769"/>
                  </a:lnTo>
                  <a:lnTo>
                    <a:pt x="3741356" y="126492"/>
                  </a:lnTo>
                  <a:close/>
                </a:path>
                <a:path w="6254115" h="1457325">
                  <a:moveTo>
                    <a:pt x="4997424" y="126492"/>
                  </a:moveTo>
                  <a:lnTo>
                    <a:pt x="4987493" y="77254"/>
                  </a:lnTo>
                  <a:lnTo>
                    <a:pt x="4960378" y="37045"/>
                  </a:lnTo>
                  <a:lnTo>
                    <a:pt x="4920170" y="9944"/>
                  </a:lnTo>
                  <a:lnTo>
                    <a:pt x="4870932" y="0"/>
                  </a:lnTo>
                  <a:lnTo>
                    <a:pt x="3894696" y="0"/>
                  </a:lnTo>
                  <a:lnTo>
                    <a:pt x="3845458" y="9944"/>
                  </a:lnTo>
                  <a:lnTo>
                    <a:pt x="3805263" y="37045"/>
                  </a:lnTo>
                  <a:lnTo>
                    <a:pt x="3778148" y="77254"/>
                  </a:lnTo>
                  <a:lnTo>
                    <a:pt x="3768204" y="126492"/>
                  </a:lnTo>
                  <a:lnTo>
                    <a:pt x="3768204" y="1330769"/>
                  </a:lnTo>
                  <a:lnTo>
                    <a:pt x="3778148" y="1380007"/>
                  </a:lnTo>
                  <a:lnTo>
                    <a:pt x="3805263" y="1420215"/>
                  </a:lnTo>
                  <a:lnTo>
                    <a:pt x="3845458" y="1447317"/>
                  </a:lnTo>
                  <a:lnTo>
                    <a:pt x="3894696" y="1457261"/>
                  </a:lnTo>
                  <a:lnTo>
                    <a:pt x="4870932" y="1457261"/>
                  </a:lnTo>
                  <a:lnTo>
                    <a:pt x="4920170" y="1447317"/>
                  </a:lnTo>
                  <a:lnTo>
                    <a:pt x="4960378" y="1420215"/>
                  </a:lnTo>
                  <a:lnTo>
                    <a:pt x="4987493" y="1380007"/>
                  </a:lnTo>
                  <a:lnTo>
                    <a:pt x="4997424" y="1330769"/>
                  </a:lnTo>
                  <a:lnTo>
                    <a:pt x="4997424" y="126492"/>
                  </a:lnTo>
                  <a:close/>
                </a:path>
                <a:path w="6254115" h="1457325">
                  <a:moveTo>
                    <a:pt x="6253492" y="126492"/>
                  </a:moveTo>
                  <a:lnTo>
                    <a:pt x="6243561" y="77254"/>
                  </a:lnTo>
                  <a:lnTo>
                    <a:pt x="6216447" y="37045"/>
                  </a:lnTo>
                  <a:lnTo>
                    <a:pt x="6176238" y="9944"/>
                  </a:lnTo>
                  <a:lnTo>
                    <a:pt x="6127000" y="0"/>
                  </a:lnTo>
                  <a:lnTo>
                    <a:pt x="5150764" y="0"/>
                  </a:lnTo>
                  <a:lnTo>
                    <a:pt x="5101526" y="9944"/>
                  </a:lnTo>
                  <a:lnTo>
                    <a:pt x="5061331" y="37045"/>
                  </a:lnTo>
                  <a:lnTo>
                    <a:pt x="5034216" y="77254"/>
                  </a:lnTo>
                  <a:lnTo>
                    <a:pt x="5024272" y="126492"/>
                  </a:lnTo>
                  <a:lnTo>
                    <a:pt x="5024272" y="1330769"/>
                  </a:lnTo>
                  <a:lnTo>
                    <a:pt x="5034216" y="1380007"/>
                  </a:lnTo>
                  <a:lnTo>
                    <a:pt x="5061331" y="1420215"/>
                  </a:lnTo>
                  <a:lnTo>
                    <a:pt x="5101526" y="1447317"/>
                  </a:lnTo>
                  <a:lnTo>
                    <a:pt x="5150764" y="1457261"/>
                  </a:lnTo>
                  <a:lnTo>
                    <a:pt x="6127000" y="1457261"/>
                  </a:lnTo>
                  <a:lnTo>
                    <a:pt x="6176238" y="1447317"/>
                  </a:lnTo>
                  <a:lnTo>
                    <a:pt x="6216447" y="1420215"/>
                  </a:lnTo>
                  <a:lnTo>
                    <a:pt x="6243561" y="1380007"/>
                  </a:lnTo>
                  <a:lnTo>
                    <a:pt x="6253492" y="1330769"/>
                  </a:lnTo>
                  <a:lnTo>
                    <a:pt x="6253492" y="126492"/>
                  </a:lnTo>
                  <a:close/>
                </a:path>
              </a:pathLst>
            </a:custGeom>
            <a:solidFill>
              <a:srgbClr val="FDEFB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69" name="object 7"/>
            <p:cNvSpPr/>
            <p:nvPr/>
          </p:nvSpPr>
          <p:spPr>
            <a:xfrm>
              <a:off x="832320" y="7038000"/>
              <a:ext cx="6253920" cy="1456920"/>
            </a:xfrm>
            <a:custGeom>
              <a:avLst/>
              <a:gdLst>
                <a:gd name="textAreaLeft" fmla="*/ 0 w 6253920"/>
                <a:gd name="textAreaRight" fmla="*/ 6254280 w 6253920"/>
                <a:gd name="textAreaTop" fmla="*/ 0 h 1456920"/>
                <a:gd name="textAreaBottom" fmla="*/ 1457280 h 1456920"/>
              </a:gdLst>
              <a:ahLst/>
              <a:cxnLst/>
              <a:rect l="textAreaLeft" t="textAreaTop" r="textAreaRight" b="textAreaBottom"/>
              <a:pathLst>
                <a:path w="6254115" h="1457325">
                  <a:moveTo>
                    <a:pt x="1229220" y="126492"/>
                  </a:moveTo>
                  <a:lnTo>
                    <a:pt x="1219288" y="77254"/>
                  </a:lnTo>
                  <a:lnTo>
                    <a:pt x="1192174" y="37045"/>
                  </a:lnTo>
                  <a:lnTo>
                    <a:pt x="1151966" y="9931"/>
                  </a:lnTo>
                  <a:lnTo>
                    <a:pt x="1102728" y="0"/>
                  </a:lnTo>
                  <a:lnTo>
                    <a:pt x="126492" y="0"/>
                  </a:lnTo>
                  <a:lnTo>
                    <a:pt x="77254" y="9931"/>
                  </a:lnTo>
                  <a:lnTo>
                    <a:pt x="37058" y="37045"/>
                  </a:lnTo>
                  <a:lnTo>
                    <a:pt x="9944" y="77254"/>
                  </a:lnTo>
                  <a:lnTo>
                    <a:pt x="0" y="126492"/>
                  </a:lnTo>
                  <a:lnTo>
                    <a:pt x="0" y="1330769"/>
                  </a:lnTo>
                  <a:lnTo>
                    <a:pt x="9944" y="1380007"/>
                  </a:lnTo>
                  <a:lnTo>
                    <a:pt x="37058" y="1420215"/>
                  </a:lnTo>
                  <a:lnTo>
                    <a:pt x="77254" y="1447317"/>
                  </a:lnTo>
                  <a:lnTo>
                    <a:pt x="126492" y="1457261"/>
                  </a:lnTo>
                  <a:lnTo>
                    <a:pt x="1102728" y="1457261"/>
                  </a:lnTo>
                  <a:lnTo>
                    <a:pt x="1151966" y="1447317"/>
                  </a:lnTo>
                  <a:lnTo>
                    <a:pt x="1192174" y="1420215"/>
                  </a:lnTo>
                  <a:lnTo>
                    <a:pt x="1219288" y="1380007"/>
                  </a:lnTo>
                  <a:lnTo>
                    <a:pt x="1229220" y="1330769"/>
                  </a:lnTo>
                  <a:lnTo>
                    <a:pt x="1229220" y="126492"/>
                  </a:lnTo>
                  <a:close/>
                </a:path>
                <a:path w="6254115" h="1457325">
                  <a:moveTo>
                    <a:pt x="2485288" y="126492"/>
                  </a:moveTo>
                  <a:lnTo>
                    <a:pt x="2475357" y="77254"/>
                  </a:lnTo>
                  <a:lnTo>
                    <a:pt x="2448242" y="37045"/>
                  </a:lnTo>
                  <a:lnTo>
                    <a:pt x="2408034" y="9931"/>
                  </a:lnTo>
                  <a:lnTo>
                    <a:pt x="2358796" y="0"/>
                  </a:lnTo>
                  <a:lnTo>
                    <a:pt x="1382560" y="0"/>
                  </a:lnTo>
                  <a:lnTo>
                    <a:pt x="1333322" y="9931"/>
                  </a:lnTo>
                  <a:lnTo>
                    <a:pt x="1293126" y="37045"/>
                  </a:lnTo>
                  <a:lnTo>
                    <a:pt x="1266012" y="77254"/>
                  </a:lnTo>
                  <a:lnTo>
                    <a:pt x="1256068" y="126492"/>
                  </a:lnTo>
                  <a:lnTo>
                    <a:pt x="1256068" y="1330769"/>
                  </a:lnTo>
                  <a:lnTo>
                    <a:pt x="1266012" y="1380007"/>
                  </a:lnTo>
                  <a:lnTo>
                    <a:pt x="1293126" y="1420215"/>
                  </a:lnTo>
                  <a:lnTo>
                    <a:pt x="1333322" y="1447317"/>
                  </a:lnTo>
                  <a:lnTo>
                    <a:pt x="1382560" y="1457261"/>
                  </a:lnTo>
                  <a:lnTo>
                    <a:pt x="2358796" y="1457261"/>
                  </a:lnTo>
                  <a:lnTo>
                    <a:pt x="2408034" y="1447317"/>
                  </a:lnTo>
                  <a:lnTo>
                    <a:pt x="2448242" y="1420215"/>
                  </a:lnTo>
                  <a:lnTo>
                    <a:pt x="2475357" y="1380007"/>
                  </a:lnTo>
                  <a:lnTo>
                    <a:pt x="2485288" y="1330769"/>
                  </a:lnTo>
                  <a:lnTo>
                    <a:pt x="2485288" y="126492"/>
                  </a:lnTo>
                  <a:close/>
                </a:path>
                <a:path w="6254115" h="1457325">
                  <a:moveTo>
                    <a:pt x="3741356" y="126492"/>
                  </a:moveTo>
                  <a:lnTo>
                    <a:pt x="3731425" y="77254"/>
                  </a:lnTo>
                  <a:lnTo>
                    <a:pt x="3704310" y="37045"/>
                  </a:lnTo>
                  <a:lnTo>
                    <a:pt x="3664102" y="9931"/>
                  </a:lnTo>
                  <a:lnTo>
                    <a:pt x="3614864" y="0"/>
                  </a:lnTo>
                  <a:lnTo>
                    <a:pt x="2638628" y="0"/>
                  </a:lnTo>
                  <a:lnTo>
                    <a:pt x="2589390" y="9931"/>
                  </a:lnTo>
                  <a:lnTo>
                    <a:pt x="2549194" y="37045"/>
                  </a:lnTo>
                  <a:lnTo>
                    <a:pt x="2522080" y="77254"/>
                  </a:lnTo>
                  <a:lnTo>
                    <a:pt x="2512136" y="126492"/>
                  </a:lnTo>
                  <a:lnTo>
                    <a:pt x="2512136" y="1330769"/>
                  </a:lnTo>
                  <a:lnTo>
                    <a:pt x="2522080" y="1380007"/>
                  </a:lnTo>
                  <a:lnTo>
                    <a:pt x="2549194" y="1420215"/>
                  </a:lnTo>
                  <a:lnTo>
                    <a:pt x="2589390" y="1447317"/>
                  </a:lnTo>
                  <a:lnTo>
                    <a:pt x="2638628" y="1457261"/>
                  </a:lnTo>
                  <a:lnTo>
                    <a:pt x="3614864" y="1457261"/>
                  </a:lnTo>
                  <a:lnTo>
                    <a:pt x="3664102" y="1447317"/>
                  </a:lnTo>
                  <a:lnTo>
                    <a:pt x="3704310" y="1420215"/>
                  </a:lnTo>
                  <a:lnTo>
                    <a:pt x="3731425" y="1380007"/>
                  </a:lnTo>
                  <a:lnTo>
                    <a:pt x="3741356" y="1330769"/>
                  </a:lnTo>
                  <a:lnTo>
                    <a:pt x="3741356" y="126492"/>
                  </a:lnTo>
                  <a:close/>
                </a:path>
                <a:path w="6254115" h="1457325">
                  <a:moveTo>
                    <a:pt x="4997424" y="126492"/>
                  </a:moveTo>
                  <a:lnTo>
                    <a:pt x="4987493" y="77254"/>
                  </a:lnTo>
                  <a:lnTo>
                    <a:pt x="4960378" y="37045"/>
                  </a:lnTo>
                  <a:lnTo>
                    <a:pt x="4920170" y="9931"/>
                  </a:lnTo>
                  <a:lnTo>
                    <a:pt x="4870932" y="0"/>
                  </a:lnTo>
                  <a:lnTo>
                    <a:pt x="3894696" y="0"/>
                  </a:lnTo>
                  <a:lnTo>
                    <a:pt x="3845458" y="9931"/>
                  </a:lnTo>
                  <a:lnTo>
                    <a:pt x="3805263" y="37045"/>
                  </a:lnTo>
                  <a:lnTo>
                    <a:pt x="3778148" y="77254"/>
                  </a:lnTo>
                  <a:lnTo>
                    <a:pt x="3768204" y="126492"/>
                  </a:lnTo>
                  <a:lnTo>
                    <a:pt x="3768204" y="1330769"/>
                  </a:lnTo>
                  <a:lnTo>
                    <a:pt x="3778148" y="1380007"/>
                  </a:lnTo>
                  <a:lnTo>
                    <a:pt x="3805263" y="1420215"/>
                  </a:lnTo>
                  <a:lnTo>
                    <a:pt x="3845458" y="1447317"/>
                  </a:lnTo>
                  <a:lnTo>
                    <a:pt x="3894696" y="1457261"/>
                  </a:lnTo>
                  <a:lnTo>
                    <a:pt x="4870932" y="1457261"/>
                  </a:lnTo>
                  <a:lnTo>
                    <a:pt x="4920170" y="1447317"/>
                  </a:lnTo>
                  <a:lnTo>
                    <a:pt x="4960378" y="1420215"/>
                  </a:lnTo>
                  <a:lnTo>
                    <a:pt x="4987493" y="1380007"/>
                  </a:lnTo>
                  <a:lnTo>
                    <a:pt x="4997424" y="1330769"/>
                  </a:lnTo>
                  <a:lnTo>
                    <a:pt x="4997424" y="126492"/>
                  </a:lnTo>
                  <a:close/>
                </a:path>
                <a:path w="6254115" h="1457325">
                  <a:moveTo>
                    <a:pt x="6253492" y="126492"/>
                  </a:moveTo>
                  <a:lnTo>
                    <a:pt x="6243561" y="77254"/>
                  </a:lnTo>
                  <a:lnTo>
                    <a:pt x="6216447" y="37045"/>
                  </a:lnTo>
                  <a:lnTo>
                    <a:pt x="6176238" y="9931"/>
                  </a:lnTo>
                  <a:lnTo>
                    <a:pt x="6127000" y="0"/>
                  </a:lnTo>
                  <a:lnTo>
                    <a:pt x="5150764" y="0"/>
                  </a:lnTo>
                  <a:lnTo>
                    <a:pt x="5101526" y="9931"/>
                  </a:lnTo>
                  <a:lnTo>
                    <a:pt x="5061331" y="37045"/>
                  </a:lnTo>
                  <a:lnTo>
                    <a:pt x="5034216" y="77254"/>
                  </a:lnTo>
                  <a:lnTo>
                    <a:pt x="5024272" y="126492"/>
                  </a:lnTo>
                  <a:lnTo>
                    <a:pt x="5024272" y="1330769"/>
                  </a:lnTo>
                  <a:lnTo>
                    <a:pt x="5034216" y="1380007"/>
                  </a:lnTo>
                  <a:lnTo>
                    <a:pt x="5061331" y="1420215"/>
                  </a:lnTo>
                  <a:lnTo>
                    <a:pt x="5101526" y="1447317"/>
                  </a:lnTo>
                  <a:lnTo>
                    <a:pt x="5150764" y="1457261"/>
                  </a:lnTo>
                  <a:lnTo>
                    <a:pt x="6127000" y="1457261"/>
                  </a:lnTo>
                  <a:lnTo>
                    <a:pt x="6176238" y="1447317"/>
                  </a:lnTo>
                  <a:lnTo>
                    <a:pt x="6216447" y="1420215"/>
                  </a:lnTo>
                  <a:lnTo>
                    <a:pt x="6243561" y="1380007"/>
                  </a:lnTo>
                  <a:lnTo>
                    <a:pt x="6253492" y="1330769"/>
                  </a:lnTo>
                  <a:lnTo>
                    <a:pt x="6253492" y="12649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170" name="object 9"/>
          <p:cNvPicPr/>
          <p:nvPr/>
        </p:nvPicPr>
        <p:blipFill>
          <a:blip r:embed="rId1"/>
          <a:stretch/>
        </p:blipFill>
        <p:spPr>
          <a:xfrm>
            <a:off x="0" y="1917720"/>
            <a:ext cx="768600" cy="689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1" name="object 12"/>
          <p:cNvSpPr/>
          <p:nvPr/>
        </p:nvSpPr>
        <p:spPr>
          <a:xfrm>
            <a:off x="333000" y="445680"/>
            <a:ext cx="7072920" cy="823320"/>
          </a:xfrm>
          <a:custGeom>
            <a:avLst/>
            <a:gdLst>
              <a:gd name="textAreaLeft" fmla="*/ 0 w 7072920"/>
              <a:gd name="textAreaRight" fmla="*/ 7073280 w 7072920"/>
              <a:gd name="textAreaTop" fmla="*/ 0 h 823320"/>
              <a:gd name="textAreaBottom" fmla="*/ 823680 h 823320"/>
            </a:gdLst>
            <a:ahLst/>
            <a:cxnLst/>
            <a:rect l="textAreaLeft" t="textAreaTop" r="textAreaRight" b="textAreaBottom"/>
            <a:pathLst>
              <a:path w="4255135" h="823594">
                <a:moveTo>
                  <a:pt x="4254703" y="0"/>
                </a:moveTo>
                <a:lnTo>
                  <a:pt x="54368" y="110426"/>
                </a:lnTo>
                <a:lnTo>
                  <a:pt x="0" y="823099"/>
                </a:lnTo>
                <a:lnTo>
                  <a:pt x="4114609" y="747344"/>
                </a:lnTo>
                <a:lnTo>
                  <a:pt x="4254703" y="0"/>
                </a:lnTo>
                <a:close/>
              </a:path>
            </a:pathLst>
          </a:custGeom>
          <a:solidFill>
            <a:srgbClr val="FDD2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2" name="object 13"/>
          <p:cNvSpPr/>
          <p:nvPr/>
        </p:nvSpPr>
        <p:spPr>
          <a:xfrm>
            <a:off x="972360" y="1297080"/>
            <a:ext cx="2802600" cy="34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7280" rIns="0" bIns="0" anchor="t">
            <a:spAutoFit/>
          </a:bodyPr>
          <a:p>
            <a:pPr marL="12600">
              <a:lnSpc>
                <a:spcPct val="100000"/>
              </a:lnSpc>
              <a:spcBef>
                <a:spcPts val="136"/>
              </a:spcBef>
            </a:pPr>
            <a:r>
              <a:rPr lang="it-IT" sz="2150" b="1" u="none" strike="noStrike">
                <a:solidFill>
                  <a:srgbClr val="8F502C"/>
                </a:solidFill>
                <a:effectLst/>
                <a:uFillTx/>
                <a:latin typeface="Elior"/>
              </a:rPr>
              <a:t>SCUOLA</a:t>
            </a:r>
            <a:r>
              <a:rPr lang="it-IT" sz="2150" b="1" u="none" spc="74" strike="noStrike">
                <a:solidFill>
                  <a:srgbClr val="8F502C"/>
                </a:solidFill>
                <a:effectLst/>
                <a:uFillTx/>
                <a:latin typeface="Elior"/>
              </a:rPr>
              <a:t> </a:t>
            </a:r>
            <a:r>
              <a:rPr lang="it-IT" sz="2150" b="1" u="none" spc="-11" strike="noStrike">
                <a:solidFill>
                  <a:srgbClr val="8F502C"/>
                </a:solidFill>
                <a:effectLst/>
                <a:uFillTx/>
                <a:latin typeface="Elior"/>
              </a:rPr>
              <a:t>PRIMARIA </a:t>
            </a:r>
            <a:endParaRPr lang="it-IT" sz="2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3" name="PlaceHolder 1"/>
          <p:cNvSpPr>
            <a:spLocks noGrp="1"/>
          </p:cNvSpPr>
          <p:nvPr>
            <p:ph type="title"/>
          </p:nvPr>
        </p:nvSpPr>
        <p:spPr>
          <a:xfrm>
            <a:off x="4235400" y="1158840"/>
            <a:ext cx="2566440" cy="1701360"/>
          </a:xfrm>
          <a:prstGeom prst="rect">
            <a:avLst/>
          </a:prstGeom>
          <a:noFill/>
          <a:ln w="0">
            <a:noFill/>
          </a:ln>
        </p:spPr>
        <p:txBody>
          <a:bodyPr lIns="0" tIns="55080" rIns="0" bIns="0" anchor="t">
            <a:spAutoFit/>
          </a:bodyPr>
          <a:p>
            <a:pPr marL="12600" indent="0" algn="l">
              <a:lnSpc>
                <a:spcPct val="100000"/>
              </a:lnSpc>
              <a:spcBef>
                <a:spcPts val="434"/>
              </a:spcBef>
              <a:buNone/>
            </a:pPr>
            <a:r>
              <a:rPr lang="it-IT" sz="2400" b="1" u="none" strike="noStrike">
                <a:solidFill>
                  <a:srgbClr val="EF920E"/>
                </a:solidFill>
                <a:effectLst/>
                <a:uFillTx/>
                <a:latin typeface="Elior"/>
              </a:rPr>
              <a:t>Scuola</a:t>
            </a:r>
            <a:r>
              <a:rPr lang="it-IT" sz="2400" b="1" u="none" spc="-51" strike="noStrike">
                <a:solidFill>
                  <a:srgbClr val="EF920E"/>
                </a:solidFill>
                <a:effectLst/>
                <a:uFillTx/>
                <a:latin typeface="Elior"/>
              </a:rPr>
              <a:t> </a:t>
            </a:r>
            <a:r>
              <a:rPr lang="it-IT" sz="2400" b="1" u="none" spc="-11" strike="noStrike">
                <a:solidFill>
                  <a:srgbClr val="EF920E"/>
                </a:solidFill>
                <a:effectLst/>
                <a:uFillTx/>
                <a:latin typeface="Elior"/>
              </a:rPr>
              <a:t>primaria di Lurate Caccivio</a:t>
            </a:r>
            <a:endParaRPr lang="it-IT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600" indent="0" algn="l">
              <a:lnSpc>
                <a:spcPct val="100000"/>
              </a:lnSpc>
              <a:spcBef>
                <a:spcPts val="334"/>
              </a:spcBef>
              <a:buNone/>
            </a:pPr>
            <a:r>
              <a:rPr lang="it-IT" sz="1600" b="0" u="none" strike="noStrike">
                <a:solidFill>
                  <a:srgbClr val="EF920E"/>
                </a:solidFill>
                <a:effectLst/>
                <a:uFillTx/>
                <a:latin typeface="Elior"/>
              </a:rPr>
              <a:t>dal</a:t>
            </a:r>
            <a:r>
              <a:rPr lang="it-IT" sz="1600" b="0" u="none" spc="-26" strike="noStrike">
                <a:solidFill>
                  <a:srgbClr val="EF920E"/>
                </a:solidFill>
                <a:effectLst/>
                <a:uFillTx/>
                <a:latin typeface="Elior"/>
              </a:rPr>
              <a:t> 21 settembre</a:t>
            </a:r>
            <a:r>
              <a:rPr lang="it-IT" sz="1600" b="0" u="none" spc="-20" strike="noStrike">
                <a:solidFill>
                  <a:srgbClr val="EF920E"/>
                </a:solidFill>
                <a:effectLst/>
                <a:uFillTx/>
                <a:latin typeface="Elior"/>
              </a:rPr>
              <a:t> </a:t>
            </a:r>
            <a:r>
              <a:rPr lang="it-IT" sz="1600" b="0" u="none" strike="noStrike">
                <a:solidFill>
                  <a:srgbClr val="EF920E"/>
                </a:solidFill>
                <a:effectLst/>
                <a:uFillTx/>
                <a:latin typeface="Elior"/>
              </a:rPr>
              <a:t>al</a:t>
            </a:r>
            <a:r>
              <a:rPr lang="it-IT" sz="1600" b="0" u="none" spc="-20" strike="noStrike">
                <a:solidFill>
                  <a:srgbClr val="EF920E"/>
                </a:solidFill>
                <a:effectLst/>
                <a:uFillTx/>
                <a:latin typeface="Elior"/>
              </a:rPr>
              <a:t> </a:t>
            </a:r>
            <a:r>
              <a:rPr lang="it-IT" sz="1600" b="0" u="none" spc="-26" strike="noStrike">
                <a:solidFill>
                  <a:srgbClr val="EF920E"/>
                </a:solidFill>
                <a:effectLst/>
                <a:uFillTx/>
                <a:latin typeface="Elior"/>
              </a:rPr>
              <a:t>16 ottobre 2026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74" name="object 15"/>
          <p:cNvSpPr/>
          <p:nvPr/>
        </p:nvSpPr>
        <p:spPr>
          <a:xfrm>
            <a:off x="3461760" y="2446920"/>
            <a:ext cx="994680" cy="309600"/>
          </a:xfrm>
          <a:custGeom>
            <a:avLst/>
            <a:gdLst>
              <a:gd name="textAreaLeft" fmla="*/ 0 w 994680"/>
              <a:gd name="textAreaRight" fmla="*/ 995040 w 994680"/>
              <a:gd name="textAreaTop" fmla="*/ 0 h 309600"/>
              <a:gd name="textAreaBottom" fmla="*/ 309960 h 309600"/>
            </a:gdLst>
            <a:ahLst/>
            <a:cxnLst/>
            <a:rect l="textAreaLeft" t="textAreaTop" r="textAreaRight" b="textAreaBottom"/>
            <a:pathLst>
              <a:path w="995045" h="309880">
                <a:moveTo>
                  <a:pt x="932192" y="0"/>
                </a:moveTo>
                <a:lnTo>
                  <a:pt x="62560" y="0"/>
                </a:lnTo>
                <a:lnTo>
                  <a:pt x="38206" y="4915"/>
                </a:lnTo>
                <a:lnTo>
                  <a:pt x="18321" y="18321"/>
                </a:lnTo>
                <a:lnTo>
                  <a:pt x="4915" y="38206"/>
                </a:lnTo>
                <a:lnTo>
                  <a:pt x="0" y="62560"/>
                </a:lnTo>
                <a:lnTo>
                  <a:pt x="0" y="246748"/>
                </a:lnTo>
                <a:lnTo>
                  <a:pt x="4915" y="271096"/>
                </a:lnTo>
                <a:lnTo>
                  <a:pt x="18321" y="290982"/>
                </a:lnTo>
                <a:lnTo>
                  <a:pt x="38206" y="304391"/>
                </a:lnTo>
                <a:lnTo>
                  <a:pt x="62560" y="309308"/>
                </a:lnTo>
                <a:lnTo>
                  <a:pt x="932192" y="309308"/>
                </a:lnTo>
                <a:lnTo>
                  <a:pt x="956546" y="304391"/>
                </a:lnTo>
                <a:lnTo>
                  <a:pt x="976431" y="290982"/>
                </a:lnTo>
                <a:lnTo>
                  <a:pt x="989837" y="271096"/>
                </a:lnTo>
                <a:lnTo>
                  <a:pt x="994752" y="246748"/>
                </a:lnTo>
                <a:lnTo>
                  <a:pt x="994752" y="62560"/>
                </a:lnTo>
                <a:lnTo>
                  <a:pt x="989837" y="38206"/>
                </a:lnTo>
                <a:lnTo>
                  <a:pt x="976431" y="18321"/>
                </a:lnTo>
                <a:lnTo>
                  <a:pt x="956546" y="4915"/>
                </a:lnTo>
                <a:lnTo>
                  <a:pt x="932192" y="0"/>
                </a:lnTo>
                <a:close/>
              </a:path>
            </a:pathLst>
          </a:custGeom>
          <a:solidFill>
            <a:srgbClr val="FDD2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5" name="object 16"/>
          <p:cNvSpPr/>
          <p:nvPr/>
        </p:nvSpPr>
        <p:spPr>
          <a:xfrm>
            <a:off x="2205720" y="2446920"/>
            <a:ext cx="994680" cy="309600"/>
          </a:xfrm>
          <a:custGeom>
            <a:avLst/>
            <a:gdLst>
              <a:gd name="textAreaLeft" fmla="*/ 0 w 994680"/>
              <a:gd name="textAreaRight" fmla="*/ 995040 w 994680"/>
              <a:gd name="textAreaTop" fmla="*/ 0 h 309600"/>
              <a:gd name="textAreaBottom" fmla="*/ 309960 h 309600"/>
            </a:gdLst>
            <a:ahLst/>
            <a:cxnLst/>
            <a:rect l="textAreaLeft" t="textAreaTop" r="textAreaRight" b="textAreaBottom"/>
            <a:pathLst>
              <a:path w="995044" h="309880">
                <a:moveTo>
                  <a:pt x="932192" y="0"/>
                </a:moveTo>
                <a:lnTo>
                  <a:pt x="62560" y="0"/>
                </a:lnTo>
                <a:lnTo>
                  <a:pt x="38206" y="4915"/>
                </a:lnTo>
                <a:lnTo>
                  <a:pt x="18321" y="18321"/>
                </a:lnTo>
                <a:lnTo>
                  <a:pt x="4915" y="38206"/>
                </a:lnTo>
                <a:lnTo>
                  <a:pt x="0" y="62560"/>
                </a:lnTo>
                <a:lnTo>
                  <a:pt x="0" y="246748"/>
                </a:lnTo>
                <a:lnTo>
                  <a:pt x="4915" y="271096"/>
                </a:lnTo>
                <a:lnTo>
                  <a:pt x="18321" y="290982"/>
                </a:lnTo>
                <a:lnTo>
                  <a:pt x="38206" y="304391"/>
                </a:lnTo>
                <a:lnTo>
                  <a:pt x="62560" y="309308"/>
                </a:lnTo>
                <a:lnTo>
                  <a:pt x="932192" y="309308"/>
                </a:lnTo>
                <a:lnTo>
                  <a:pt x="956546" y="304391"/>
                </a:lnTo>
                <a:lnTo>
                  <a:pt x="976431" y="290982"/>
                </a:lnTo>
                <a:lnTo>
                  <a:pt x="989837" y="271096"/>
                </a:lnTo>
                <a:lnTo>
                  <a:pt x="994752" y="246748"/>
                </a:lnTo>
                <a:lnTo>
                  <a:pt x="994752" y="62560"/>
                </a:lnTo>
                <a:lnTo>
                  <a:pt x="989837" y="38206"/>
                </a:lnTo>
                <a:lnTo>
                  <a:pt x="976431" y="18321"/>
                </a:lnTo>
                <a:lnTo>
                  <a:pt x="956546" y="4915"/>
                </a:lnTo>
                <a:lnTo>
                  <a:pt x="932192" y="0"/>
                </a:lnTo>
                <a:close/>
              </a:path>
            </a:pathLst>
          </a:custGeom>
          <a:solidFill>
            <a:srgbClr val="FDD2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6" name="object 17"/>
          <p:cNvSpPr/>
          <p:nvPr/>
        </p:nvSpPr>
        <p:spPr>
          <a:xfrm>
            <a:off x="4717800" y="2446920"/>
            <a:ext cx="994680" cy="309600"/>
          </a:xfrm>
          <a:custGeom>
            <a:avLst/>
            <a:gdLst>
              <a:gd name="textAreaLeft" fmla="*/ 0 w 994680"/>
              <a:gd name="textAreaRight" fmla="*/ 995040 w 994680"/>
              <a:gd name="textAreaTop" fmla="*/ 0 h 309600"/>
              <a:gd name="textAreaBottom" fmla="*/ 309960 h 309600"/>
            </a:gdLst>
            <a:ahLst/>
            <a:cxnLst/>
            <a:rect l="textAreaLeft" t="textAreaTop" r="textAreaRight" b="textAreaBottom"/>
            <a:pathLst>
              <a:path w="995045" h="309880">
                <a:moveTo>
                  <a:pt x="932192" y="0"/>
                </a:moveTo>
                <a:lnTo>
                  <a:pt x="62560" y="0"/>
                </a:lnTo>
                <a:lnTo>
                  <a:pt x="38206" y="4915"/>
                </a:lnTo>
                <a:lnTo>
                  <a:pt x="18321" y="18321"/>
                </a:lnTo>
                <a:lnTo>
                  <a:pt x="4915" y="38206"/>
                </a:lnTo>
                <a:lnTo>
                  <a:pt x="0" y="62560"/>
                </a:lnTo>
                <a:lnTo>
                  <a:pt x="0" y="246748"/>
                </a:lnTo>
                <a:lnTo>
                  <a:pt x="4915" y="271096"/>
                </a:lnTo>
                <a:lnTo>
                  <a:pt x="18321" y="290982"/>
                </a:lnTo>
                <a:lnTo>
                  <a:pt x="38206" y="304391"/>
                </a:lnTo>
                <a:lnTo>
                  <a:pt x="62560" y="309308"/>
                </a:lnTo>
                <a:lnTo>
                  <a:pt x="932192" y="309308"/>
                </a:lnTo>
                <a:lnTo>
                  <a:pt x="956546" y="304391"/>
                </a:lnTo>
                <a:lnTo>
                  <a:pt x="976431" y="290982"/>
                </a:lnTo>
                <a:lnTo>
                  <a:pt x="989837" y="271096"/>
                </a:lnTo>
                <a:lnTo>
                  <a:pt x="994752" y="246748"/>
                </a:lnTo>
                <a:lnTo>
                  <a:pt x="994752" y="62560"/>
                </a:lnTo>
                <a:lnTo>
                  <a:pt x="989837" y="38206"/>
                </a:lnTo>
                <a:lnTo>
                  <a:pt x="976431" y="18321"/>
                </a:lnTo>
                <a:lnTo>
                  <a:pt x="956546" y="4915"/>
                </a:lnTo>
                <a:lnTo>
                  <a:pt x="932192" y="0"/>
                </a:lnTo>
                <a:close/>
              </a:path>
            </a:pathLst>
          </a:custGeom>
          <a:solidFill>
            <a:srgbClr val="FDD2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7" name="object 18"/>
          <p:cNvSpPr/>
          <p:nvPr/>
        </p:nvSpPr>
        <p:spPr>
          <a:xfrm>
            <a:off x="5973840" y="2446920"/>
            <a:ext cx="994680" cy="309600"/>
          </a:xfrm>
          <a:custGeom>
            <a:avLst/>
            <a:gdLst>
              <a:gd name="textAreaLeft" fmla="*/ 0 w 994680"/>
              <a:gd name="textAreaRight" fmla="*/ 995040 w 994680"/>
              <a:gd name="textAreaTop" fmla="*/ 0 h 309600"/>
              <a:gd name="textAreaBottom" fmla="*/ 309960 h 309600"/>
            </a:gdLst>
            <a:ahLst/>
            <a:cxnLst/>
            <a:rect l="textAreaLeft" t="textAreaTop" r="textAreaRight" b="textAreaBottom"/>
            <a:pathLst>
              <a:path w="995045" h="309880">
                <a:moveTo>
                  <a:pt x="932192" y="0"/>
                </a:moveTo>
                <a:lnTo>
                  <a:pt x="62560" y="0"/>
                </a:lnTo>
                <a:lnTo>
                  <a:pt x="38206" y="4915"/>
                </a:lnTo>
                <a:lnTo>
                  <a:pt x="18321" y="18321"/>
                </a:lnTo>
                <a:lnTo>
                  <a:pt x="4915" y="38206"/>
                </a:lnTo>
                <a:lnTo>
                  <a:pt x="0" y="62560"/>
                </a:lnTo>
                <a:lnTo>
                  <a:pt x="0" y="246748"/>
                </a:lnTo>
                <a:lnTo>
                  <a:pt x="4915" y="271096"/>
                </a:lnTo>
                <a:lnTo>
                  <a:pt x="18321" y="290982"/>
                </a:lnTo>
                <a:lnTo>
                  <a:pt x="38206" y="304391"/>
                </a:lnTo>
                <a:lnTo>
                  <a:pt x="62560" y="309308"/>
                </a:lnTo>
                <a:lnTo>
                  <a:pt x="932192" y="309308"/>
                </a:lnTo>
                <a:lnTo>
                  <a:pt x="956546" y="304391"/>
                </a:lnTo>
                <a:lnTo>
                  <a:pt x="976431" y="290982"/>
                </a:lnTo>
                <a:lnTo>
                  <a:pt x="989837" y="271096"/>
                </a:lnTo>
                <a:lnTo>
                  <a:pt x="994752" y="246748"/>
                </a:lnTo>
                <a:lnTo>
                  <a:pt x="994752" y="62560"/>
                </a:lnTo>
                <a:lnTo>
                  <a:pt x="989837" y="38206"/>
                </a:lnTo>
                <a:lnTo>
                  <a:pt x="976431" y="18321"/>
                </a:lnTo>
                <a:lnTo>
                  <a:pt x="956546" y="4915"/>
                </a:lnTo>
                <a:lnTo>
                  <a:pt x="932192" y="0"/>
                </a:lnTo>
                <a:close/>
              </a:path>
            </a:pathLst>
          </a:custGeom>
          <a:solidFill>
            <a:srgbClr val="FDD2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8" name="object 19"/>
          <p:cNvSpPr/>
          <p:nvPr/>
        </p:nvSpPr>
        <p:spPr>
          <a:xfrm>
            <a:off x="962640" y="2446920"/>
            <a:ext cx="994680" cy="309600"/>
          </a:xfrm>
          <a:custGeom>
            <a:avLst/>
            <a:gdLst>
              <a:gd name="textAreaLeft" fmla="*/ 0 w 994680"/>
              <a:gd name="textAreaRight" fmla="*/ 995040 w 994680"/>
              <a:gd name="textAreaTop" fmla="*/ 0 h 309600"/>
              <a:gd name="textAreaBottom" fmla="*/ 309960 h 309600"/>
            </a:gdLst>
            <a:ahLst/>
            <a:cxnLst/>
            <a:rect l="textAreaLeft" t="textAreaTop" r="textAreaRight" b="textAreaBottom"/>
            <a:pathLst>
              <a:path w="995044" h="309880">
                <a:moveTo>
                  <a:pt x="932192" y="0"/>
                </a:moveTo>
                <a:lnTo>
                  <a:pt x="62560" y="0"/>
                </a:lnTo>
                <a:lnTo>
                  <a:pt x="38206" y="4915"/>
                </a:lnTo>
                <a:lnTo>
                  <a:pt x="18321" y="18321"/>
                </a:lnTo>
                <a:lnTo>
                  <a:pt x="4915" y="38206"/>
                </a:lnTo>
                <a:lnTo>
                  <a:pt x="0" y="62560"/>
                </a:lnTo>
                <a:lnTo>
                  <a:pt x="0" y="246748"/>
                </a:lnTo>
                <a:lnTo>
                  <a:pt x="4915" y="271096"/>
                </a:lnTo>
                <a:lnTo>
                  <a:pt x="18321" y="290982"/>
                </a:lnTo>
                <a:lnTo>
                  <a:pt x="38206" y="304391"/>
                </a:lnTo>
                <a:lnTo>
                  <a:pt x="62560" y="309308"/>
                </a:lnTo>
                <a:lnTo>
                  <a:pt x="932192" y="309308"/>
                </a:lnTo>
                <a:lnTo>
                  <a:pt x="956546" y="304391"/>
                </a:lnTo>
                <a:lnTo>
                  <a:pt x="976431" y="290982"/>
                </a:lnTo>
                <a:lnTo>
                  <a:pt x="989837" y="271096"/>
                </a:lnTo>
                <a:lnTo>
                  <a:pt x="994752" y="246748"/>
                </a:lnTo>
                <a:lnTo>
                  <a:pt x="994752" y="62560"/>
                </a:lnTo>
                <a:lnTo>
                  <a:pt x="989837" y="38206"/>
                </a:lnTo>
                <a:lnTo>
                  <a:pt x="976431" y="18321"/>
                </a:lnTo>
                <a:lnTo>
                  <a:pt x="956546" y="4915"/>
                </a:lnTo>
                <a:lnTo>
                  <a:pt x="932192" y="0"/>
                </a:lnTo>
                <a:close/>
              </a:path>
            </a:pathLst>
          </a:custGeom>
          <a:solidFill>
            <a:srgbClr val="FDD20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9" name="object 20"/>
          <p:cNvSpPr/>
          <p:nvPr/>
        </p:nvSpPr>
        <p:spPr>
          <a:xfrm>
            <a:off x="3558240" y="2453760"/>
            <a:ext cx="801000" cy="26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4760" rIns="0" bIns="0" anchor="t">
            <a:spAutoFit/>
          </a:bodyPr>
          <a:p>
            <a:pPr marL="12600">
              <a:lnSpc>
                <a:spcPct val="100000"/>
              </a:lnSpc>
              <a:spcBef>
                <a:spcPts val="113"/>
              </a:spcBef>
            </a:pPr>
            <a:r>
              <a:rPr lang="it-IT" sz="1550" b="1" u="none" spc="-26" strike="noStrike">
                <a:solidFill>
                  <a:srgbClr val="8F502C"/>
                </a:solidFill>
                <a:effectLst/>
                <a:uFillTx/>
                <a:latin typeface="Elior"/>
              </a:rPr>
              <a:t>Mercoledì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0" name="object 21"/>
          <p:cNvSpPr/>
          <p:nvPr/>
        </p:nvSpPr>
        <p:spPr>
          <a:xfrm>
            <a:off x="4906440" y="2453760"/>
            <a:ext cx="617400" cy="26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4760" rIns="0" bIns="0" anchor="t">
            <a:spAutoFit/>
          </a:bodyPr>
          <a:p>
            <a:pPr marL="12600">
              <a:lnSpc>
                <a:spcPct val="100000"/>
              </a:lnSpc>
              <a:spcBef>
                <a:spcPts val="113"/>
              </a:spcBef>
            </a:pPr>
            <a:r>
              <a:rPr lang="it-IT" sz="1550" b="1" u="none" spc="-20" strike="noStrike">
                <a:solidFill>
                  <a:srgbClr val="8F502C"/>
                </a:solidFill>
                <a:effectLst/>
                <a:uFillTx/>
                <a:latin typeface="Elior"/>
              </a:rPr>
              <a:t>Giovedì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1" name="object 22"/>
          <p:cNvSpPr/>
          <p:nvPr/>
        </p:nvSpPr>
        <p:spPr>
          <a:xfrm>
            <a:off x="6157080" y="2453760"/>
            <a:ext cx="628200" cy="26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4760" rIns="0" bIns="0" anchor="t">
            <a:spAutoFit/>
          </a:bodyPr>
          <a:p>
            <a:pPr marL="12600">
              <a:lnSpc>
                <a:spcPct val="100000"/>
              </a:lnSpc>
              <a:spcBef>
                <a:spcPts val="113"/>
              </a:spcBef>
            </a:pPr>
            <a:r>
              <a:rPr lang="it-IT" sz="1550" b="1" u="none" spc="-26" strike="noStrike">
                <a:solidFill>
                  <a:srgbClr val="8F502C"/>
                </a:solidFill>
                <a:effectLst/>
                <a:uFillTx/>
                <a:latin typeface="Elior"/>
              </a:rPr>
              <a:t>Venerdì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2" name="object 23"/>
          <p:cNvSpPr/>
          <p:nvPr/>
        </p:nvSpPr>
        <p:spPr>
          <a:xfrm>
            <a:off x="2389320" y="2453760"/>
            <a:ext cx="641520" cy="26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4760" rIns="0" bIns="0" anchor="t">
            <a:spAutoFit/>
          </a:bodyPr>
          <a:p>
            <a:pPr marL="12600">
              <a:lnSpc>
                <a:spcPct val="100000"/>
              </a:lnSpc>
              <a:spcBef>
                <a:spcPts val="113"/>
              </a:spcBef>
            </a:pPr>
            <a:r>
              <a:rPr lang="it-IT" sz="1550" b="1" u="none" spc="-20" strike="noStrike">
                <a:solidFill>
                  <a:srgbClr val="8F502C"/>
                </a:solidFill>
                <a:effectLst/>
                <a:uFillTx/>
                <a:latin typeface="Elior"/>
              </a:rPr>
              <a:t>Martedì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3" name="object 24"/>
          <p:cNvSpPr/>
          <p:nvPr/>
        </p:nvSpPr>
        <p:spPr>
          <a:xfrm>
            <a:off x="1179720" y="2453760"/>
            <a:ext cx="542520" cy="26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4760" rIns="0" bIns="0" anchor="t">
            <a:spAutoFit/>
          </a:bodyPr>
          <a:p>
            <a:pPr marL="12600">
              <a:lnSpc>
                <a:spcPct val="100000"/>
              </a:lnSpc>
              <a:spcBef>
                <a:spcPts val="113"/>
              </a:spcBef>
            </a:pPr>
            <a:r>
              <a:rPr lang="it-IT" sz="1550" b="1" u="none" spc="-11" strike="noStrike">
                <a:solidFill>
                  <a:srgbClr val="8F502C"/>
                </a:solidFill>
                <a:effectLst/>
                <a:uFillTx/>
                <a:latin typeface="Elior"/>
              </a:rPr>
              <a:t>Lunedì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4" name="object 25"/>
          <p:cNvSpPr/>
          <p:nvPr/>
        </p:nvSpPr>
        <p:spPr>
          <a:xfrm>
            <a:off x="507600" y="2575440"/>
            <a:ext cx="23832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32400" rIns="0" bIns="0" anchor="t" vert="vert270">
            <a:noAutofit/>
          </a:bodyPr>
          <a:p>
            <a:pPr marL="12600">
              <a:lnSpc>
                <a:spcPct val="100000"/>
              </a:lnSpc>
              <a:spcBef>
                <a:spcPts val="255"/>
              </a:spcBef>
            </a:pPr>
            <a:r>
              <a:rPr lang="it-IT" sz="1550" b="1" u="none" strike="noStrike">
                <a:solidFill>
                  <a:srgbClr val="8F502C"/>
                </a:solidFill>
                <a:effectLst/>
                <a:uFillTx/>
                <a:latin typeface="Elior"/>
              </a:rPr>
              <a:t>1°</a:t>
            </a:r>
            <a:r>
              <a:rPr lang="it-IT" sz="1550" b="1" u="none" spc="-54" strike="noStrike">
                <a:solidFill>
                  <a:srgbClr val="8F502C"/>
                </a:solidFill>
                <a:effectLst/>
                <a:uFillTx/>
                <a:latin typeface="Elior"/>
              </a:rPr>
              <a:t> </a:t>
            </a:r>
            <a:r>
              <a:rPr lang="it-IT" sz="1550" b="1" u="none" spc="-20" strike="noStrike">
                <a:solidFill>
                  <a:srgbClr val="8F502C"/>
                </a:solidFill>
                <a:effectLst/>
                <a:uFillTx/>
                <a:latin typeface="Elior"/>
              </a:rPr>
              <a:t>settimana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5" name="object 26"/>
          <p:cNvSpPr/>
          <p:nvPr/>
        </p:nvSpPr>
        <p:spPr>
          <a:xfrm>
            <a:off x="507600" y="3943080"/>
            <a:ext cx="23832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32400" rIns="0" bIns="0" anchor="t" vert="vert270">
            <a:noAutofit/>
          </a:bodyPr>
          <a:p>
            <a:pPr marL="12600">
              <a:lnSpc>
                <a:spcPct val="100000"/>
              </a:lnSpc>
              <a:spcBef>
                <a:spcPts val="255"/>
              </a:spcBef>
            </a:pPr>
            <a:r>
              <a:rPr lang="it-IT" sz="1550" b="1" u="none" strike="noStrike">
                <a:solidFill>
                  <a:srgbClr val="8F502C"/>
                </a:solidFill>
                <a:effectLst/>
                <a:uFillTx/>
                <a:latin typeface="Elior"/>
              </a:rPr>
              <a:t>2°</a:t>
            </a:r>
            <a:r>
              <a:rPr lang="it-IT" sz="1550" b="1" u="none" spc="-54" strike="noStrike">
                <a:solidFill>
                  <a:srgbClr val="8F502C"/>
                </a:solidFill>
                <a:effectLst/>
                <a:uFillTx/>
                <a:latin typeface="Elior"/>
              </a:rPr>
              <a:t> </a:t>
            </a:r>
            <a:r>
              <a:rPr lang="it-IT" sz="1550" b="1" u="none" spc="-20" strike="noStrike">
                <a:solidFill>
                  <a:srgbClr val="8F502C"/>
                </a:solidFill>
                <a:effectLst/>
                <a:uFillTx/>
                <a:latin typeface="Elior"/>
              </a:rPr>
              <a:t>settimana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6" name="object 27"/>
          <p:cNvSpPr/>
          <p:nvPr/>
        </p:nvSpPr>
        <p:spPr>
          <a:xfrm>
            <a:off x="507600" y="5475960"/>
            <a:ext cx="23832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32400" rIns="0" bIns="0" anchor="t" vert="vert270">
            <a:noAutofit/>
          </a:bodyPr>
          <a:p>
            <a:pPr marL="12600">
              <a:lnSpc>
                <a:spcPct val="100000"/>
              </a:lnSpc>
              <a:spcBef>
                <a:spcPts val="255"/>
              </a:spcBef>
            </a:pPr>
            <a:r>
              <a:rPr lang="it-IT" sz="1550" b="1" u="none" strike="noStrike">
                <a:solidFill>
                  <a:srgbClr val="8F502C"/>
                </a:solidFill>
                <a:effectLst/>
                <a:uFillTx/>
                <a:latin typeface="Elior"/>
              </a:rPr>
              <a:t>3°</a:t>
            </a:r>
            <a:r>
              <a:rPr lang="it-IT" sz="1550" b="1" u="none" spc="-54" strike="noStrike">
                <a:solidFill>
                  <a:srgbClr val="8F502C"/>
                </a:solidFill>
                <a:effectLst/>
                <a:uFillTx/>
                <a:latin typeface="Elior"/>
              </a:rPr>
              <a:t> </a:t>
            </a:r>
            <a:r>
              <a:rPr lang="it-IT" sz="1550" b="1" u="none" spc="-20" strike="noStrike">
                <a:solidFill>
                  <a:srgbClr val="8F502C"/>
                </a:solidFill>
                <a:effectLst/>
                <a:uFillTx/>
                <a:latin typeface="Elior"/>
              </a:rPr>
              <a:t>settimana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7" name="object 28"/>
          <p:cNvSpPr/>
          <p:nvPr/>
        </p:nvSpPr>
        <p:spPr>
          <a:xfrm>
            <a:off x="507600" y="6958080"/>
            <a:ext cx="23832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32400" rIns="0" bIns="0" anchor="t" vert="vert270">
            <a:noAutofit/>
          </a:bodyPr>
          <a:p>
            <a:pPr marL="12600">
              <a:lnSpc>
                <a:spcPct val="100000"/>
              </a:lnSpc>
              <a:spcBef>
                <a:spcPts val="255"/>
              </a:spcBef>
            </a:pPr>
            <a:r>
              <a:rPr lang="it-IT" sz="1550" b="1" u="none" strike="noStrike">
                <a:solidFill>
                  <a:srgbClr val="8F502C"/>
                </a:solidFill>
                <a:effectLst/>
                <a:uFillTx/>
                <a:latin typeface="Elior"/>
              </a:rPr>
              <a:t>4°</a:t>
            </a:r>
            <a:r>
              <a:rPr lang="it-IT" sz="1550" b="1" u="none" spc="-54" strike="noStrike">
                <a:solidFill>
                  <a:srgbClr val="8F502C"/>
                </a:solidFill>
                <a:effectLst/>
                <a:uFillTx/>
                <a:latin typeface="Elior"/>
              </a:rPr>
              <a:t> </a:t>
            </a:r>
            <a:r>
              <a:rPr lang="it-IT" sz="1550" b="1" u="none" spc="-20" strike="noStrike">
                <a:solidFill>
                  <a:srgbClr val="8F502C"/>
                </a:solidFill>
                <a:effectLst/>
                <a:uFillTx/>
                <a:latin typeface="Elior"/>
              </a:rPr>
              <a:t>settimana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8" name="object 98"/>
          <p:cNvSpPr/>
          <p:nvPr/>
        </p:nvSpPr>
        <p:spPr>
          <a:xfrm>
            <a:off x="150120" y="587520"/>
            <a:ext cx="6444720" cy="57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7640" rIns="0" bIns="0" anchor="t">
            <a:spAutoFit/>
          </a:bodyPr>
          <a:p>
            <a:pPr marL="12600" algn="ctr">
              <a:lnSpc>
                <a:spcPct val="100000"/>
              </a:lnSpc>
              <a:spcBef>
                <a:spcPts val="139"/>
              </a:spcBef>
            </a:pPr>
            <a:r>
              <a:rPr lang="it-IT" sz="3600" b="1" u="none" strike="noStrike">
                <a:solidFill>
                  <a:schemeClr val="lt1"/>
                </a:solidFill>
                <a:effectLst/>
                <a:uFillTx/>
                <a:latin typeface="Elior"/>
              </a:rPr>
              <a:t>MENÙ</a:t>
            </a:r>
            <a:r>
              <a:rPr lang="it-IT" sz="3600" b="1" u="none" spc="-60" strike="noStrike">
                <a:solidFill>
                  <a:schemeClr val="lt1"/>
                </a:solidFill>
                <a:effectLst/>
                <a:uFillTx/>
                <a:latin typeface="Elior"/>
              </a:rPr>
              <a:t> PRIMAVERA ESTATE</a:t>
            </a:r>
            <a:endParaRPr lang="it-IT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89" name="object 93"/>
          <p:cNvPicPr/>
          <p:nvPr/>
        </p:nvPicPr>
        <p:blipFill>
          <a:blip r:embed="rId2"/>
          <a:stretch/>
        </p:blipFill>
        <p:spPr>
          <a:xfrm>
            <a:off x="6773040" y="1585800"/>
            <a:ext cx="967320" cy="75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0" name="object 94"/>
          <p:cNvPicPr/>
          <p:nvPr/>
        </p:nvPicPr>
        <p:blipFill>
          <a:blip r:embed="rId3"/>
          <a:stretch/>
        </p:blipFill>
        <p:spPr>
          <a:xfrm>
            <a:off x="461160" y="9976680"/>
            <a:ext cx="614880" cy="68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1" name="Immagine 88" descr="Immagine che contiene Elementi grafici, Carattere, grafica, design&#10;&#10;Il contenuto generato dall'IA potrebbe non essere corretto."/>
          <p:cNvPicPr/>
          <p:nvPr/>
        </p:nvPicPr>
        <p:blipFill>
          <a:blip r:embed="rId4"/>
          <a:stretch/>
        </p:blipFill>
        <p:spPr>
          <a:xfrm>
            <a:off x="2811240" y="10053720"/>
            <a:ext cx="1548000" cy="334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2" name="CasellaDiTesto 89"/>
          <p:cNvSpPr/>
          <p:nvPr/>
        </p:nvSpPr>
        <p:spPr>
          <a:xfrm>
            <a:off x="2258280" y="2911320"/>
            <a:ext cx="91008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Risotto alla parmigiana (3,7)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Polpette di piselli al forno(1,3,7)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Carote* prezzemolate 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3" name="CasellaDiTesto 90"/>
          <p:cNvSpPr/>
          <p:nvPr/>
        </p:nvSpPr>
        <p:spPr>
          <a:xfrm>
            <a:off x="3473280" y="291132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integrale con sugo di zucchine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Scaloppine di lonza al limone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Pomodori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4" name="CasellaDiTesto 91"/>
          <p:cNvSpPr/>
          <p:nvPr/>
        </p:nvSpPr>
        <p:spPr>
          <a:xfrm>
            <a:off x="4772880" y="2911320"/>
            <a:ext cx="91008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Insalata di pasta primavera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Mozzarella (7)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Spinaci* all'olio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5" name="CasellaDiTesto 92"/>
          <p:cNvSpPr/>
          <p:nvPr/>
        </p:nvSpPr>
        <p:spPr>
          <a:xfrm>
            <a:off x="5987880" y="283536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olio e grana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Filetto di merluzzo* gratinato al forno (1,3,4)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Fagiolini* all'olio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6" name="CasellaDiTesto 93"/>
          <p:cNvSpPr/>
          <p:nvPr/>
        </p:nvSpPr>
        <p:spPr>
          <a:xfrm>
            <a:off x="2258280" y="426888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Risotto allo zafferano (3,7)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Frittata al latte (3,7)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Finocchi in insalata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7" name="CasellaDiTesto 95"/>
          <p:cNvSpPr/>
          <p:nvPr/>
        </p:nvSpPr>
        <p:spPr>
          <a:xfrm>
            <a:off x="958680" y="4319640"/>
            <a:ext cx="91008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integrale al pomodoro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Sovracosce di pollo arrosto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Insalata mista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8" name="CasellaDiTesto 97"/>
          <p:cNvSpPr/>
          <p:nvPr/>
        </p:nvSpPr>
        <p:spPr>
          <a:xfrm>
            <a:off x="3473280" y="4163400"/>
            <a:ext cx="910080" cy="13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Pizza margherita (1,7)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½ porz. Asiago (7)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Erbette* all’olio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 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9" name="CasellaDiTesto 98"/>
          <p:cNvSpPr/>
          <p:nvPr/>
        </p:nvSpPr>
        <p:spPr>
          <a:xfrm>
            <a:off x="4768920" y="428292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al pesto (1,3,7,8)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Hamburger di ceci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Fagiolini* all’olio (1,3,7) 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0" name="CasellaDiTesto 99"/>
          <p:cNvSpPr/>
          <p:nvPr/>
        </p:nvSpPr>
        <p:spPr>
          <a:xfrm>
            <a:off x="5991840" y="428292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Gnocchi pomodoro e ricotta (1,7)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Platessa* alla siciliana (4)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Carote julienne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1" name="CasellaDiTesto 100"/>
          <p:cNvSpPr/>
          <p:nvPr/>
        </p:nvSpPr>
        <p:spPr>
          <a:xfrm>
            <a:off x="1005120" y="291132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al pomodoro e basilico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Tonno all’olio d’oliva (4)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Zucchine* al forno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2" name="CasellaDiTesto 101"/>
          <p:cNvSpPr/>
          <p:nvPr/>
        </p:nvSpPr>
        <p:spPr>
          <a:xfrm>
            <a:off x="2261880" y="573084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olio e grana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Polpette di piselli al forno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Carote* prezzemolate 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3" name="CasellaDiTesto 102"/>
          <p:cNvSpPr/>
          <p:nvPr/>
        </p:nvSpPr>
        <p:spPr>
          <a:xfrm>
            <a:off x="3477240" y="5702760"/>
            <a:ext cx="910080" cy="101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75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Risotto al latte (3,7)</a:t>
            </a:r>
            <a:endParaRPr lang="it-IT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5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Cotoletta di pollo alla milanese (1,3)</a:t>
            </a:r>
            <a:endParaRPr lang="it-IT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5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Insalata Iceberg</a:t>
            </a:r>
            <a:endParaRPr lang="it-IT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5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5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4" name="CasellaDiTesto 103"/>
          <p:cNvSpPr/>
          <p:nvPr/>
        </p:nvSpPr>
        <p:spPr>
          <a:xfrm>
            <a:off x="4776480" y="579276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integrale al ragù di verdure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Uova strapazzate (3)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Zucchine* gratinate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5" name="CasellaDiTesto 104"/>
          <p:cNvSpPr/>
          <p:nvPr/>
        </p:nvSpPr>
        <p:spPr>
          <a:xfrm>
            <a:off x="5991840" y="5812200"/>
            <a:ext cx="91008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Ravioli di magro pomodoro e basilico (1,3,7)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Filetti di merluzzo* al forno (1,3,4)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Pomodori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6" name="CasellaDiTesto 105"/>
          <p:cNvSpPr/>
          <p:nvPr/>
        </p:nvSpPr>
        <p:spPr>
          <a:xfrm>
            <a:off x="1008720" y="573084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al pesto di zucchine (1) 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Primo sale (7)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Fagiolini* all'olio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7" name="CasellaDiTesto 106"/>
          <p:cNvSpPr/>
          <p:nvPr/>
        </p:nvSpPr>
        <p:spPr>
          <a:xfrm>
            <a:off x="2261880" y="729144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Insalata di riso primavera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Polpette di manzo (1,3,6,7)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Fagiolini* all’olio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8" name="CasellaDiTesto 107"/>
          <p:cNvSpPr/>
          <p:nvPr/>
        </p:nvSpPr>
        <p:spPr>
          <a:xfrm>
            <a:off x="3477240" y="7259760"/>
            <a:ext cx="910080" cy="106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integrale portofino (1,3,7,8)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Platessa* gratinata al forno (1,3,4)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Finocchi in insalata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9" name="CasellaDiTesto 108"/>
          <p:cNvSpPr/>
          <p:nvPr/>
        </p:nvSpPr>
        <p:spPr>
          <a:xfrm>
            <a:off x="4776480" y="717876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Gnocchi al pesto (1,3,7,8)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Crocchette di lenticchie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Pomodori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0" name="CasellaDiTesto 109"/>
          <p:cNvSpPr/>
          <p:nvPr/>
        </p:nvSpPr>
        <p:spPr>
          <a:xfrm>
            <a:off x="5991840" y="719748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alla norma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Scaloppine di pollo al latte (1,7)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Zucchine* al forno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1" name="CasellaDiTesto 110"/>
          <p:cNvSpPr/>
          <p:nvPr/>
        </p:nvSpPr>
        <p:spPr>
          <a:xfrm>
            <a:off x="1008720" y="7254720"/>
            <a:ext cx="910080" cy="106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agli aromi (1)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Frittata con verdura (3)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Insalata mista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object 2"/>
          <p:cNvSpPr/>
          <p:nvPr/>
        </p:nvSpPr>
        <p:spPr>
          <a:xfrm>
            <a:off x="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FFF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213" name="object 3"/>
          <p:cNvGrpSpPr/>
          <p:nvPr/>
        </p:nvGrpSpPr>
        <p:grpSpPr>
          <a:xfrm>
            <a:off x="0" y="0"/>
            <a:ext cx="7559280" cy="10696320"/>
            <a:chOff x="0" y="0"/>
            <a:chExt cx="7559280" cy="10696320"/>
          </a:xfrm>
        </p:grpSpPr>
        <p:sp>
          <p:nvSpPr>
            <p:cNvPr id="1214" name="object 4"/>
            <p:cNvSpPr/>
            <p:nvPr/>
          </p:nvSpPr>
          <p:spPr>
            <a:xfrm>
              <a:off x="73069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15" name="object 5"/>
            <p:cNvSpPr/>
            <p:nvPr/>
          </p:nvSpPr>
          <p:spPr>
            <a:xfrm>
              <a:off x="7090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16" name="object 6"/>
            <p:cNvSpPr/>
            <p:nvPr/>
          </p:nvSpPr>
          <p:spPr>
            <a:xfrm>
              <a:off x="6874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17" name="object 7"/>
            <p:cNvSpPr/>
            <p:nvPr/>
          </p:nvSpPr>
          <p:spPr>
            <a:xfrm>
              <a:off x="6658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18" name="object 8"/>
            <p:cNvSpPr/>
            <p:nvPr/>
          </p:nvSpPr>
          <p:spPr>
            <a:xfrm>
              <a:off x="6442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19" name="object 9"/>
            <p:cNvSpPr/>
            <p:nvPr/>
          </p:nvSpPr>
          <p:spPr>
            <a:xfrm>
              <a:off x="6009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0" name="object 10"/>
            <p:cNvSpPr/>
            <p:nvPr/>
          </p:nvSpPr>
          <p:spPr>
            <a:xfrm>
              <a:off x="5793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1" name="object 11"/>
            <p:cNvSpPr/>
            <p:nvPr/>
          </p:nvSpPr>
          <p:spPr>
            <a:xfrm>
              <a:off x="5577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2" name="object 12"/>
            <p:cNvSpPr/>
            <p:nvPr/>
          </p:nvSpPr>
          <p:spPr>
            <a:xfrm>
              <a:off x="5361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3" name="object 13"/>
            <p:cNvSpPr/>
            <p:nvPr/>
          </p:nvSpPr>
          <p:spPr>
            <a:xfrm>
              <a:off x="5145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4" name="object 14"/>
            <p:cNvSpPr/>
            <p:nvPr/>
          </p:nvSpPr>
          <p:spPr>
            <a:xfrm>
              <a:off x="6226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5" name="object 15"/>
            <p:cNvSpPr/>
            <p:nvPr/>
          </p:nvSpPr>
          <p:spPr>
            <a:xfrm>
              <a:off x="4929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6" name="object 16"/>
            <p:cNvSpPr/>
            <p:nvPr/>
          </p:nvSpPr>
          <p:spPr>
            <a:xfrm>
              <a:off x="4713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7" name="object 17"/>
            <p:cNvSpPr/>
            <p:nvPr/>
          </p:nvSpPr>
          <p:spPr>
            <a:xfrm>
              <a:off x="4496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8" name="object 18"/>
            <p:cNvSpPr/>
            <p:nvPr/>
          </p:nvSpPr>
          <p:spPr>
            <a:xfrm>
              <a:off x="4280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9" name="object 19"/>
            <p:cNvSpPr/>
            <p:nvPr/>
          </p:nvSpPr>
          <p:spPr>
            <a:xfrm>
              <a:off x="4064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0" name="object 20"/>
            <p:cNvSpPr/>
            <p:nvPr/>
          </p:nvSpPr>
          <p:spPr>
            <a:xfrm>
              <a:off x="3632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1" name="object 21"/>
            <p:cNvSpPr/>
            <p:nvPr/>
          </p:nvSpPr>
          <p:spPr>
            <a:xfrm>
              <a:off x="3416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2" name="object 22"/>
            <p:cNvSpPr/>
            <p:nvPr/>
          </p:nvSpPr>
          <p:spPr>
            <a:xfrm>
              <a:off x="3200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3" name="object 23"/>
            <p:cNvSpPr/>
            <p:nvPr/>
          </p:nvSpPr>
          <p:spPr>
            <a:xfrm>
              <a:off x="2984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4" name="object 24"/>
            <p:cNvSpPr/>
            <p:nvPr/>
          </p:nvSpPr>
          <p:spPr>
            <a:xfrm>
              <a:off x="2767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5" name="object 25"/>
            <p:cNvSpPr/>
            <p:nvPr/>
          </p:nvSpPr>
          <p:spPr>
            <a:xfrm>
              <a:off x="3848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6" name="object 26"/>
            <p:cNvSpPr/>
            <p:nvPr/>
          </p:nvSpPr>
          <p:spPr>
            <a:xfrm>
              <a:off x="2551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7" name="object 27"/>
            <p:cNvSpPr/>
            <p:nvPr/>
          </p:nvSpPr>
          <p:spPr>
            <a:xfrm>
              <a:off x="2335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8" name="object 28"/>
            <p:cNvSpPr/>
            <p:nvPr/>
          </p:nvSpPr>
          <p:spPr>
            <a:xfrm>
              <a:off x="2119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9" name="object 29"/>
            <p:cNvSpPr/>
            <p:nvPr/>
          </p:nvSpPr>
          <p:spPr>
            <a:xfrm>
              <a:off x="1903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0" name="object 30"/>
            <p:cNvSpPr/>
            <p:nvPr/>
          </p:nvSpPr>
          <p:spPr>
            <a:xfrm>
              <a:off x="1686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1" name="object 31"/>
            <p:cNvSpPr/>
            <p:nvPr/>
          </p:nvSpPr>
          <p:spPr>
            <a:xfrm>
              <a:off x="1470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2" name="object 32"/>
            <p:cNvSpPr/>
            <p:nvPr/>
          </p:nvSpPr>
          <p:spPr>
            <a:xfrm>
              <a:off x="1254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3" name="object 33"/>
            <p:cNvSpPr/>
            <p:nvPr/>
          </p:nvSpPr>
          <p:spPr>
            <a:xfrm>
              <a:off x="1038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4" name="object 34"/>
            <p:cNvSpPr/>
            <p:nvPr/>
          </p:nvSpPr>
          <p:spPr>
            <a:xfrm>
              <a:off x="822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5" name="object 35"/>
            <p:cNvSpPr/>
            <p:nvPr/>
          </p:nvSpPr>
          <p:spPr>
            <a:xfrm>
              <a:off x="390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6" name="object 36"/>
            <p:cNvSpPr/>
            <p:nvPr/>
          </p:nvSpPr>
          <p:spPr>
            <a:xfrm>
              <a:off x="174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7" name="object 37"/>
            <p:cNvSpPr/>
            <p:nvPr/>
          </p:nvSpPr>
          <p:spPr>
            <a:xfrm>
              <a:off x="606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8" name="object 38"/>
            <p:cNvSpPr/>
            <p:nvPr/>
          </p:nvSpPr>
          <p:spPr>
            <a:xfrm>
              <a:off x="0" y="281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9" name="object 39"/>
            <p:cNvSpPr/>
            <p:nvPr/>
          </p:nvSpPr>
          <p:spPr>
            <a:xfrm>
              <a:off x="0" y="497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0" name="object 40"/>
            <p:cNvSpPr/>
            <p:nvPr/>
          </p:nvSpPr>
          <p:spPr>
            <a:xfrm>
              <a:off x="0" y="713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1" name="object 41"/>
            <p:cNvSpPr/>
            <p:nvPr/>
          </p:nvSpPr>
          <p:spPr>
            <a:xfrm>
              <a:off x="0" y="930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2" name="object 42"/>
            <p:cNvSpPr/>
            <p:nvPr/>
          </p:nvSpPr>
          <p:spPr>
            <a:xfrm>
              <a:off x="0" y="1146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3" name="object 43"/>
            <p:cNvSpPr/>
            <p:nvPr/>
          </p:nvSpPr>
          <p:spPr>
            <a:xfrm>
              <a:off x="0" y="1578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4" name="object 44"/>
            <p:cNvSpPr/>
            <p:nvPr/>
          </p:nvSpPr>
          <p:spPr>
            <a:xfrm>
              <a:off x="0" y="1794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5" name="object 45"/>
            <p:cNvSpPr/>
            <p:nvPr/>
          </p:nvSpPr>
          <p:spPr>
            <a:xfrm>
              <a:off x="0" y="2010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6" name="object 46"/>
            <p:cNvSpPr/>
            <p:nvPr/>
          </p:nvSpPr>
          <p:spPr>
            <a:xfrm>
              <a:off x="0" y="2226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7" name="object 47"/>
            <p:cNvSpPr/>
            <p:nvPr/>
          </p:nvSpPr>
          <p:spPr>
            <a:xfrm>
              <a:off x="0" y="2442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8" name="object 48"/>
            <p:cNvSpPr/>
            <p:nvPr/>
          </p:nvSpPr>
          <p:spPr>
            <a:xfrm>
              <a:off x="43200" y="1362600"/>
              <a:ext cx="7516080" cy="360"/>
            </a:xfrm>
            <a:custGeom>
              <a:avLst/>
              <a:gdLst>
                <a:gd name="textAreaLeft" fmla="*/ 0 w 7516080"/>
                <a:gd name="textAreaRight" fmla="*/ 7516440 w 75160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16495" h="0">
                  <a:moveTo>
                    <a:pt x="0" y="0"/>
                  </a:moveTo>
                  <a:lnTo>
                    <a:pt x="7516139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9" name="object 49"/>
            <p:cNvSpPr/>
            <p:nvPr/>
          </p:nvSpPr>
          <p:spPr>
            <a:xfrm>
              <a:off x="0" y="2659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0" name="object 50"/>
            <p:cNvSpPr/>
            <p:nvPr/>
          </p:nvSpPr>
          <p:spPr>
            <a:xfrm>
              <a:off x="0" y="2875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1" name="object 51"/>
            <p:cNvSpPr/>
            <p:nvPr/>
          </p:nvSpPr>
          <p:spPr>
            <a:xfrm>
              <a:off x="0" y="3091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2" name="object 52"/>
            <p:cNvSpPr/>
            <p:nvPr/>
          </p:nvSpPr>
          <p:spPr>
            <a:xfrm>
              <a:off x="0" y="3307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3" name="object 53"/>
            <p:cNvSpPr/>
            <p:nvPr/>
          </p:nvSpPr>
          <p:spPr>
            <a:xfrm>
              <a:off x="0" y="3523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4" name="object 54"/>
            <p:cNvSpPr/>
            <p:nvPr/>
          </p:nvSpPr>
          <p:spPr>
            <a:xfrm>
              <a:off x="0" y="39560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5" name="object 55"/>
            <p:cNvSpPr/>
            <p:nvPr/>
          </p:nvSpPr>
          <p:spPr>
            <a:xfrm>
              <a:off x="0" y="4172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6" name="object 56"/>
            <p:cNvSpPr/>
            <p:nvPr/>
          </p:nvSpPr>
          <p:spPr>
            <a:xfrm>
              <a:off x="0" y="4388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7" name="object 57"/>
            <p:cNvSpPr/>
            <p:nvPr/>
          </p:nvSpPr>
          <p:spPr>
            <a:xfrm>
              <a:off x="0" y="4604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8" name="object 58"/>
            <p:cNvSpPr/>
            <p:nvPr/>
          </p:nvSpPr>
          <p:spPr>
            <a:xfrm>
              <a:off x="0" y="48207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269" name="object 59"/>
          <p:cNvSpPr/>
          <p:nvPr/>
        </p:nvSpPr>
        <p:spPr>
          <a:xfrm>
            <a:off x="0" y="37400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6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0" name="object 60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1" name="object 61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2" name="object 62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3" name="object 63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4" name="object 64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5" name="object 65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6" name="object 66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7" name="object 67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8" name="object 68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9" name="object 69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0" name="object 70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1" name="object 71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2" name="object 72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3" name="object 73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4" name="object 74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5" name="object 75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6" name="object 76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7" name="object 77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8" name="object 78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9" name="object 79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0" name="object 80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1" name="object 81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2" name="object 82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3" name="object 83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4" name="object 84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5" name="object 85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6" name="object 95"/>
          <p:cNvSpPr/>
          <p:nvPr/>
        </p:nvSpPr>
        <p:spPr>
          <a:xfrm>
            <a:off x="377640" y="9102600"/>
            <a:ext cx="6613920" cy="55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68760" rIns="0" bIns="0" anchor="t">
            <a:spAutoFit/>
          </a:bodyPr>
          <a:p>
            <a:pPr marL="12600">
              <a:lnSpc>
                <a:spcPct val="100000"/>
              </a:lnSpc>
              <a:spcBef>
                <a:spcPts val="541"/>
              </a:spcBef>
            </a:pP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Per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piatti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contrassegnati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l’asterisco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sono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stati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utilizzati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tutto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parte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ingredienti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surgelati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831"/>
              </a:lnSpc>
              <a:spcBef>
                <a:spcPts val="439"/>
              </a:spcBef>
            </a:pP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“Si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informano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gli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utenti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che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prodotti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presenti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menu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possono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contenere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uno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più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seguenti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allergeni: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cereali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contenenti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glutine,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crostacei,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uova,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pesce,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arachidi,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soia,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72000"/>
              </a:lnSpc>
              <a:spcBef>
                <a:spcPts val="130"/>
              </a:spcBef>
            </a:pP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latte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derivati,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frutta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guscio,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sedano,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senape,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semi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sesamo,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anidride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solforosa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solfiti,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molluschi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lupini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(Allegato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II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Reg.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UE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1169/2011),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come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ingredienti</a:t>
            </a:r>
            <a:r>
              <a:rPr lang="it-IT" sz="8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e/o</a:t>
            </a:r>
            <a:r>
              <a:rPr lang="it-IT" sz="800" b="0" i="1" u="none" spc="499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come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tracce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derivanti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da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cross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contamination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sito/processo”.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caso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necessità,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si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invitano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gli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utenti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contattare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il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referente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aziendale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della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presente</a:t>
            </a:r>
            <a:r>
              <a:rPr lang="it-IT" sz="8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8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Società”.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7" name="object 2"/>
          <p:cNvSpPr/>
          <p:nvPr/>
        </p:nvSpPr>
        <p:spPr>
          <a:xfrm>
            <a:off x="644400" y="750960"/>
            <a:ext cx="3481200" cy="1085400"/>
          </a:xfrm>
          <a:custGeom>
            <a:avLst/>
            <a:gdLst>
              <a:gd name="textAreaLeft" fmla="*/ 0 w 3481200"/>
              <a:gd name="textAreaRight" fmla="*/ 3481560 w 3481200"/>
              <a:gd name="textAreaTop" fmla="*/ 0 h 1085400"/>
              <a:gd name="textAreaBottom" fmla="*/ 1085760 h 1085400"/>
            </a:gdLst>
            <a:ahLst/>
            <a:cxnLst/>
            <a:rect l="textAreaLeft" t="textAreaTop" r="textAreaRight" b="textAreaBottom"/>
            <a:pathLst>
              <a:path w="3481704" h="1085850">
                <a:moveTo>
                  <a:pt x="132143" y="0"/>
                </a:moveTo>
                <a:lnTo>
                  <a:pt x="0" y="1085557"/>
                </a:lnTo>
                <a:lnTo>
                  <a:pt x="3334588" y="974826"/>
                </a:lnTo>
                <a:lnTo>
                  <a:pt x="3481501" y="159423"/>
                </a:lnTo>
                <a:lnTo>
                  <a:pt x="132143" y="0"/>
                </a:lnTo>
                <a:close/>
              </a:path>
            </a:pathLst>
          </a:custGeom>
          <a:solidFill>
            <a:srgbClr val="EF920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298" name="object 3"/>
          <p:cNvGrpSpPr/>
          <p:nvPr/>
        </p:nvGrpSpPr>
        <p:grpSpPr>
          <a:xfrm>
            <a:off x="832320" y="2601720"/>
            <a:ext cx="6253920" cy="5893200"/>
            <a:chOff x="832320" y="2601720"/>
            <a:chExt cx="6253920" cy="5893200"/>
          </a:xfrm>
        </p:grpSpPr>
        <p:sp>
          <p:nvSpPr>
            <p:cNvPr id="1299" name="object 4"/>
            <p:cNvSpPr/>
            <p:nvPr/>
          </p:nvSpPr>
          <p:spPr>
            <a:xfrm>
              <a:off x="832320" y="2601720"/>
              <a:ext cx="6253920" cy="1456920"/>
            </a:xfrm>
            <a:custGeom>
              <a:avLst/>
              <a:gdLst>
                <a:gd name="textAreaLeft" fmla="*/ 0 w 6253920"/>
                <a:gd name="textAreaRight" fmla="*/ 6254280 w 6253920"/>
                <a:gd name="textAreaTop" fmla="*/ 0 h 1456920"/>
                <a:gd name="textAreaBottom" fmla="*/ 1457280 h 1456920"/>
              </a:gdLst>
              <a:ahLst/>
              <a:cxnLst/>
              <a:rect l="textAreaLeft" t="textAreaTop" r="textAreaRight" b="textAreaBottom"/>
              <a:pathLst>
                <a:path w="6254115" h="1457325">
                  <a:moveTo>
                    <a:pt x="1229220" y="126492"/>
                  </a:moveTo>
                  <a:lnTo>
                    <a:pt x="1219288" y="77254"/>
                  </a:lnTo>
                  <a:lnTo>
                    <a:pt x="1192174" y="37045"/>
                  </a:lnTo>
                  <a:lnTo>
                    <a:pt x="1151966" y="9931"/>
                  </a:lnTo>
                  <a:lnTo>
                    <a:pt x="1102728" y="0"/>
                  </a:lnTo>
                  <a:lnTo>
                    <a:pt x="126492" y="0"/>
                  </a:lnTo>
                  <a:lnTo>
                    <a:pt x="77254" y="9931"/>
                  </a:lnTo>
                  <a:lnTo>
                    <a:pt x="37058" y="37045"/>
                  </a:lnTo>
                  <a:lnTo>
                    <a:pt x="9944" y="77254"/>
                  </a:lnTo>
                  <a:lnTo>
                    <a:pt x="0" y="126492"/>
                  </a:lnTo>
                  <a:lnTo>
                    <a:pt x="0" y="1330769"/>
                  </a:lnTo>
                  <a:lnTo>
                    <a:pt x="9944" y="1380007"/>
                  </a:lnTo>
                  <a:lnTo>
                    <a:pt x="37058" y="1420215"/>
                  </a:lnTo>
                  <a:lnTo>
                    <a:pt x="77254" y="1447317"/>
                  </a:lnTo>
                  <a:lnTo>
                    <a:pt x="126492" y="1457261"/>
                  </a:lnTo>
                  <a:lnTo>
                    <a:pt x="1102728" y="1457261"/>
                  </a:lnTo>
                  <a:lnTo>
                    <a:pt x="1151966" y="1447317"/>
                  </a:lnTo>
                  <a:lnTo>
                    <a:pt x="1192174" y="1420215"/>
                  </a:lnTo>
                  <a:lnTo>
                    <a:pt x="1219288" y="1380007"/>
                  </a:lnTo>
                  <a:lnTo>
                    <a:pt x="1229220" y="1330769"/>
                  </a:lnTo>
                  <a:lnTo>
                    <a:pt x="1229220" y="126492"/>
                  </a:lnTo>
                  <a:close/>
                </a:path>
                <a:path w="6254115" h="1457325">
                  <a:moveTo>
                    <a:pt x="2485288" y="126492"/>
                  </a:moveTo>
                  <a:lnTo>
                    <a:pt x="2475357" y="77254"/>
                  </a:lnTo>
                  <a:lnTo>
                    <a:pt x="2448242" y="37045"/>
                  </a:lnTo>
                  <a:lnTo>
                    <a:pt x="2408034" y="9931"/>
                  </a:lnTo>
                  <a:lnTo>
                    <a:pt x="2358796" y="0"/>
                  </a:lnTo>
                  <a:lnTo>
                    <a:pt x="1382560" y="0"/>
                  </a:lnTo>
                  <a:lnTo>
                    <a:pt x="1333322" y="9931"/>
                  </a:lnTo>
                  <a:lnTo>
                    <a:pt x="1293126" y="37045"/>
                  </a:lnTo>
                  <a:lnTo>
                    <a:pt x="1266012" y="77254"/>
                  </a:lnTo>
                  <a:lnTo>
                    <a:pt x="1256068" y="126492"/>
                  </a:lnTo>
                  <a:lnTo>
                    <a:pt x="1256068" y="1330769"/>
                  </a:lnTo>
                  <a:lnTo>
                    <a:pt x="1266012" y="1380007"/>
                  </a:lnTo>
                  <a:lnTo>
                    <a:pt x="1293126" y="1420215"/>
                  </a:lnTo>
                  <a:lnTo>
                    <a:pt x="1333322" y="1447317"/>
                  </a:lnTo>
                  <a:lnTo>
                    <a:pt x="1382560" y="1457261"/>
                  </a:lnTo>
                  <a:lnTo>
                    <a:pt x="2358796" y="1457261"/>
                  </a:lnTo>
                  <a:lnTo>
                    <a:pt x="2408034" y="1447317"/>
                  </a:lnTo>
                  <a:lnTo>
                    <a:pt x="2448242" y="1420215"/>
                  </a:lnTo>
                  <a:lnTo>
                    <a:pt x="2475357" y="1380007"/>
                  </a:lnTo>
                  <a:lnTo>
                    <a:pt x="2485288" y="1330769"/>
                  </a:lnTo>
                  <a:lnTo>
                    <a:pt x="2485288" y="126492"/>
                  </a:lnTo>
                  <a:close/>
                </a:path>
                <a:path w="6254115" h="1457325">
                  <a:moveTo>
                    <a:pt x="3741356" y="126492"/>
                  </a:moveTo>
                  <a:lnTo>
                    <a:pt x="3731425" y="77254"/>
                  </a:lnTo>
                  <a:lnTo>
                    <a:pt x="3704310" y="37045"/>
                  </a:lnTo>
                  <a:lnTo>
                    <a:pt x="3664102" y="9931"/>
                  </a:lnTo>
                  <a:lnTo>
                    <a:pt x="3614864" y="0"/>
                  </a:lnTo>
                  <a:lnTo>
                    <a:pt x="2638628" y="0"/>
                  </a:lnTo>
                  <a:lnTo>
                    <a:pt x="2589390" y="9931"/>
                  </a:lnTo>
                  <a:lnTo>
                    <a:pt x="2549194" y="37045"/>
                  </a:lnTo>
                  <a:lnTo>
                    <a:pt x="2522080" y="77254"/>
                  </a:lnTo>
                  <a:lnTo>
                    <a:pt x="2512136" y="126492"/>
                  </a:lnTo>
                  <a:lnTo>
                    <a:pt x="2512136" y="1330769"/>
                  </a:lnTo>
                  <a:lnTo>
                    <a:pt x="2522080" y="1380007"/>
                  </a:lnTo>
                  <a:lnTo>
                    <a:pt x="2549194" y="1420215"/>
                  </a:lnTo>
                  <a:lnTo>
                    <a:pt x="2589390" y="1447317"/>
                  </a:lnTo>
                  <a:lnTo>
                    <a:pt x="2638628" y="1457261"/>
                  </a:lnTo>
                  <a:lnTo>
                    <a:pt x="3614864" y="1457261"/>
                  </a:lnTo>
                  <a:lnTo>
                    <a:pt x="3664102" y="1447317"/>
                  </a:lnTo>
                  <a:lnTo>
                    <a:pt x="3704310" y="1420215"/>
                  </a:lnTo>
                  <a:lnTo>
                    <a:pt x="3731425" y="1380007"/>
                  </a:lnTo>
                  <a:lnTo>
                    <a:pt x="3741356" y="1330769"/>
                  </a:lnTo>
                  <a:lnTo>
                    <a:pt x="3741356" y="126492"/>
                  </a:lnTo>
                  <a:close/>
                </a:path>
                <a:path w="6254115" h="1457325">
                  <a:moveTo>
                    <a:pt x="4997424" y="126492"/>
                  </a:moveTo>
                  <a:lnTo>
                    <a:pt x="4987493" y="77254"/>
                  </a:lnTo>
                  <a:lnTo>
                    <a:pt x="4960378" y="37045"/>
                  </a:lnTo>
                  <a:lnTo>
                    <a:pt x="4920170" y="9931"/>
                  </a:lnTo>
                  <a:lnTo>
                    <a:pt x="4870932" y="0"/>
                  </a:lnTo>
                  <a:lnTo>
                    <a:pt x="3894696" y="0"/>
                  </a:lnTo>
                  <a:lnTo>
                    <a:pt x="3845458" y="9931"/>
                  </a:lnTo>
                  <a:lnTo>
                    <a:pt x="3805263" y="37045"/>
                  </a:lnTo>
                  <a:lnTo>
                    <a:pt x="3778148" y="77254"/>
                  </a:lnTo>
                  <a:lnTo>
                    <a:pt x="3768204" y="126492"/>
                  </a:lnTo>
                  <a:lnTo>
                    <a:pt x="3768204" y="1330769"/>
                  </a:lnTo>
                  <a:lnTo>
                    <a:pt x="3778148" y="1380007"/>
                  </a:lnTo>
                  <a:lnTo>
                    <a:pt x="3805263" y="1420215"/>
                  </a:lnTo>
                  <a:lnTo>
                    <a:pt x="3845458" y="1447317"/>
                  </a:lnTo>
                  <a:lnTo>
                    <a:pt x="3894696" y="1457261"/>
                  </a:lnTo>
                  <a:lnTo>
                    <a:pt x="4870932" y="1457261"/>
                  </a:lnTo>
                  <a:lnTo>
                    <a:pt x="4920170" y="1447317"/>
                  </a:lnTo>
                  <a:lnTo>
                    <a:pt x="4960378" y="1420215"/>
                  </a:lnTo>
                  <a:lnTo>
                    <a:pt x="4987493" y="1380007"/>
                  </a:lnTo>
                  <a:lnTo>
                    <a:pt x="4997424" y="1330769"/>
                  </a:lnTo>
                  <a:lnTo>
                    <a:pt x="4997424" y="126492"/>
                  </a:lnTo>
                  <a:close/>
                </a:path>
                <a:path w="6254115" h="1457325">
                  <a:moveTo>
                    <a:pt x="6253492" y="126492"/>
                  </a:moveTo>
                  <a:lnTo>
                    <a:pt x="6243561" y="77254"/>
                  </a:lnTo>
                  <a:lnTo>
                    <a:pt x="6216447" y="37045"/>
                  </a:lnTo>
                  <a:lnTo>
                    <a:pt x="6176238" y="9931"/>
                  </a:lnTo>
                  <a:lnTo>
                    <a:pt x="6127000" y="0"/>
                  </a:lnTo>
                  <a:lnTo>
                    <a:pt x="5150764" y="0"/>
                  </a:lnTo>
                  <a:lnTo>
                    <a:pt x="5101526" y="9931"/>
                  </a:lnTo>
                  <a:lnTo>
                    <a:pt x="5061331" y="37045"/>
                  </a:lnTo>
                  <a:lnTo>
                    <a:pt x="5034216" y="77254"/>
                  </a:lnTo>
                  <a:lnTo>
                    <a:pt x="5024272" y="126492"/>
                  </a:lnTo>
                  <a:lnTo>
                    <a:pt x="5024272" y="1330769"/>
                  </a:lnTo>
                  <a:lnTo>
                    <a:pt x="5034216" y="1380007"/>
                  </a:lnTo>
                  <a:lnTo>
                    <a:pt x="5061331" y="1420215"/>
                  </a:lnTo>
                  <a:lnTo>
                    <a:pt x="5101526" y="1447317"/>
                  </a:lnTo>
                  <a:lnTo>
                    <a:pt x="5150764" y="1457261"/>
                  </a:lnTo>
                  <a:lnTo>
                    <a:pt x="6127000" y="1457261"/>
                  </a:lnTo>
                  <a:lnTo>
                    <a:pt x="6176238" y="1447317"/>
                  </a:lnTo>
                  <a:lnTo>
                    <a:pt x="6216447" y="1420215"/>
                  </a:lnTo>
                  <a:lnTo>
                    <a:pt x="6243561" y="1380007"/>
                  </a:lnTo>
                  <a:lnTo>
                    <a:pt x="6253492" y="1330769"/>
                  </a:lnTo>
                  <a:lnTo>
                    <a:pt x="6253492" y="126492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00" name="object 5"/>
            <p:cNvSpPr/>
            <p:nvPr/>
          </p:nvSpPr>
          <p:spPr>
            <a:xfrm>
              <a:off x="832320" y="4080600"/>
              <a:ext cx="6253920" cy="1456920"/>
            </a:xfrm>
            <a:custGeom>
              <a:avLst/>
              <a:gdLst>
                <a:gd name="textAreaLeft" fmla="*/ 0 w 6253920"/>
                <a:gd name="textAreaRight" fmla="*/ 6254280 w 6253920"/>
                <a:gd name="textAreaTop" fmla="*/ 0 h 1456920"/>
                <a:gd name="textAreaBottom" fmla="*/ 1457280 h 1456920"/>
              </a:gdLst>
              <a:ahLst/>
              <a:cxnLst/>
              <a:rect l="textAreaLeft" t="textAreaTop" r="textAreaRight" b="textAreaBottom"/>
              <a:pathLst>
                <a:path w="6254115" h="1457325">
                  <a:moveTo>
                    <a:pt x="1229220" y="126492"/>
                  </a:moveTo>
                  <a:lnTo>
                    <a:pt x="1219288" y="77254"/>
                  </a:lnTo>
                  <a:lnTo>
                    <a:pt x="1192174" y="37045"/>
                  </a:lnTo>
                  <a:lnTo>
                    <a:pt x="1151966" y="9944"/>
                  </a:lnTo>
                  <a:lnTo>
                    <a:pt x="1102728" y="0"/>
                  </a:lnTo>
                  <a:lnTo>
                    <a:pt x="126492" y="0"/>
                  </a:lnTo>
                  <a:lnTo>
                    <a:pt x="77254" y="9944"/>
                  </a:lnTo>
                  <a:lnTo>
                    <a:pt x="37058" y="37045"/>
                  </a:lnTo>
                  <a:lnTo>
                    <a:pt x="9944" y="77254"/>
                  </a:lnTo>
                  <a:lnTo>
                    <a:pt x="0" y="126492"/>
                  </a:lnTo>
                  <a:lnTo>
                    <a:pt x="0" y="1330769"/>
                  </a:lnTo>
                  <a:lnTo>
                    <a:pt x="9944" y="1380007"/>
                  </a:lnTo>
                  <a:lnTo>
                    <a:pt x="37058" y="1420215"/>
                  </a:lnTo>
                  <a:lnTo>
                    <a:pt x="77254" y="1447330"/>
                  </a:lnTo>
                  <a:lnTo>
                    <a:pt x="126492" y="1457261"/>
                  </a:lnTo>
                  <a:lnTo>
                    <a:pt x="1102728" y="1457261"/>
                  </a:lnTo>
                  <a:lnTo>
                    <a:pt x="1151966" y="1447330"/>
                  </a:lnTo>
                  <a:lnTo>
                    <a:pt x="1192174" y="1420215"/>
                  </a:lnTo>
                  <a:lnTo>
                    <a:pt x="1219288" y="1380007"/>
                  </a:lnTo>
                  <a:lnTo>
                    <a:pt x="1229220" y="1330769"/>
                  </a:lnTo>
                  <a:lnTo>
                    <a:pt x="1229220" y="126492"/>
                  </a:lnTo>
                  <a:close/>
                </a:path>
                <a:path w="6254115" h="1457325">
                  <a:moveTo>
                    <a:pt x="2485288" y="126492"/>
                  </a:moveTo>
                  <a:lnTo>
                    <a:pt x="2475357" y="77254"/>
                  </a:lnTo>
                  <a:lnTo>
                    <a:pt x="2448242" y="37045"/>
                  </a:lnTo>
                  <a:lnTo>
                    <a:pt x="2408034" y="9944"/>
                  </a:lnTo>
                  <a:lnTo>
                    <a:pt x="2358796" y="0"/>
                  </a:lnTo>
                  <a:lnTo>
                    <a:pt x="1382560" y="0"/>
                  </a:lnTo>
                  <a:lnTo>
                    <a:pt x="1333322" y="9944"/>
                  </a:lnTo>
                  <a:lnTo>
                    <a:pt x="1293126" y="37045"/>
                  </a:lnTo>
                  <a:lnTo>
                    <a:pt x="1266012" y="77254"/>
                  </a:lnTo>
                  <a:lnTo>
                    <a:pt x="1256068" y="126492"/>
                  </a:lnTo>
                  <a:lnTo>
                    <a:pt x="1256068" y="1330769"/>
                  </a:lnTo>
                  <a:lnTo>
                    <a:pt x="1266012" y="1380007"/>
                  </a:lnTo>
                  <a:lnTo>
                    <a:pt x="1293126" y="1420215"/>
                  </a:lnTo>
                  <a:lnTo>
                    <a:pt x="1333322" y="1447330"/>
                  </a:lnTo>
                  <a:lnTo>
                    <a:pt x="1382560" y="1457261"/>
                  </a:lnTo>
                  <a:lnTo>
                    <a:pt x="2358796" y="1457261"/>
                  </a:lnTo>
                  <a:lnTo>
                    <a:pt x="2408034" y="1447330"/>
                  </a:lnTo>
                  <a:lnTo>
                    <a:pt x="2448242" y="1420215"/>
                  </a:lnTo>
                  <a:lnTo>
                    <a:pt x="2475357" y="1380007"/>
                  </a:lnTo>
                  <a:lnTo>
                    <a:pt x="2485288" y="1330769"/>
                  </a:lnTo>
                  <a:lnTo>
                    <a:pt x="2485288" y="126492"/>
                  </a:lnTo>
                  <a:close/>
                </a:path>
                <a:path w="6254115" h="1457325">
                  <a:moveTo>
                    <a:pt x="3741356" y="126492"/>
                  </a:moveTo>
                  <a:lnTo>
                    <a:pt x="3731425" y="77254"/>
                  </a:lnTo>
                  <a:lnTo>
                    <a:pt x="3704310" y="37045"/>
                  </a:lnTo>
                  <a:lnTo>
                    <a:pt x="3664102" y="9944"/>
                  </a:lnTo>
                  <a:lnTo>
                    <a:pt x="3614864" y="0"/>
                  </a:lnTo>
                  <a:lnTo>
                    <a:pt x="2638628" y="0"/>
                  </a:lnTo>
                  <a:lnTo>
                    <a:pt x="2589390" y="9944"/>
                  </a:lnTo>
                  <a:lnTo>
                    <a:pt x="2549194" y="37045"/>
                  </a:lnTo>
                  <a:lnTo>
                    <a:pt x="2522080" y="77254"/>
                  </a:lnTo>
                  <a:lnTo>
                    <a:pt x="2512136" y="126492"/>
                  </a:lnTo>
                  <a:lnTo>
                    <a:pt x="2512136" y="1330769"/>
                  </a:lnTo>
                  <a:lnTo>
                    <a:pt x="2522080" y="1380007"/>
                  </a:lnTo>
                  <a:lnTo>
                    <a:pt x="2549194" y="1420215"/>
                  </a:lnTo>
                  <a:lnTo>
                    <a:pt x="2589390" y="1447330"/>
                  </a:lnTo>
                  <a:lnTo>
                    <a:pt x="2638628" y="1457261"/>
                  </a:lnTo>
                  <a:lnTo>
                    <a:pt x="3614864" y="1457261"/>
                  </a:lnTo>
                  <a:lnTo>
                    <a:pt x="3664102" y="1447330"/>
                  </a:lnTo>
                  <a:lnTo>
                    <a:pt x="3704310" y="1420215"/>
                  </a:lnTo>
                  <a:lnTo>
                    <a:pt x="3731425" y="1380007"/>
                  </a:lnTo>
                  <a:lnTo>
                    <a:pt x="3741356" y="1330769"/>
                  </a:lnTo>
                  <a:lnTo>
                    <a:pt x="3741356" y="126492"/>
                  </a:lnTo>
                  <a:close/>
                </a:path>
                <a:path w="6254115" h="1457325">
                  <a:moveTo>
                    <a:pt x="4997424" y="126492"/>
                  </a:moveTo>
                  <a:lnTo>
                    <a:pt x="4987493" y="77254"/>
                  </a:lnTo>
                  <a:lnTo>
                    <a:pt x="4960378" y="37045"/>
                  </a:lnTo>
                  <a:lnTo>
                    <a:pt x="4920170" y="9944"/>
                  </a:lnTo>
                  <a:lnTo>
                    <a:pt x="4870932" y="0"/>
                  </a:lnTo>
                  <a:lnTo>
                    <a:pt x="3894696" y="0"/>
                  </a:lnTo>
                  <a:lnTo>
                    <a:pt x="3845458" y="9944"/>
                  </a:lnTo>
                  <a:lnTo>
                    <a:pt x="3805263" y="37045"/>
                  </a:lnTo>
                  <a:lnTo>
                    <a:pt x="3778148" y="77254"/>
                  </a:lnTo>
                  <a:lnTo>
                    <a:pt x="3768204" y="126492"/>
                  </a:lnTo>
                  <a:lnTo>
                    <a:pt x="3768204" y="1330769"/>
                  </a:lnTo>
                  <a:lnTo>
                    <a:pt x="3778148" y="1380007"/>
                  </a:lnTo>
                  <a:lnTo>
                    <a:pt x="3805263" y="1420215"/>
                  </a:lnTo>
                  <a:lnTo>
                    <a:pt x="3845458" y="1447330"/>
                  </a:lnTo>
                  <a:lnTo>
                    <a:pt x="3894696" y="1457261"/>
                  </a:lnTo>
                  <a:lnTo>
                    <a:pt x="4870932" y="1457261"/>
                  </a:lnTo>
                  <a:lnTo>
                    <a:pt x="4920170" y="1447330"/>
                  </a:lnTo>
                  <a:lnTo>
                    <a:pt x="4960378" y="1420215"/>
                  </a:lnTo>
                  <a:lnTo>
                    <a:pt x="4987493" y="1380007"/>
                  </a:lnTo>
                  <a:lnTo>
                    <a:pt x="4997424" y="1330769"/>
                  </a:lnTo>
                  <a:lnTo>
                    <a:pt x="4997424" y="126492"/>
                  </a:lnTo>
                  <a:close/>
                </a:path>
                <a:path w="6254115" h="1457325">
                  <a:moveTo>
                    <a:pt x="6253492" y="126492"/>
                  </a:moveTo>
                  <a:lnTo>
                    <a:pt x="6243561" y="77254"/>
                  </a:lnTo>
                  <a:lnTo>
                    <a:pt x="6216447" y="37045"/>
                  </a:lnTo>
                  <a:lnTo>
                    <a:pt x="6176238" y="9944"/>
                  </a:lnTo>
                  <a:lnTo>
                    <a:pt x="6127000" y="0"/>
                  </a:lnTo>
                  <a:lnTo>
                    <a:pt x="5150764" y="0"/>
                  </a:lnTo>
                  <a:lnTo>
                    <a:pt x="5101526" y="9944"/>
                  </a:lnTo>
                  <a:lnTo>
                    <a:pt x="5061331" y="37045"/>
                  </a:lnTo>
                  <a:lnTo>
                    <a:pt x="5034216" y="77254"/>
                  </a:lnTo>
                  <a:lnTo>
                    <a:pt x="5024272" y="126492"/>
                  </a:lnTo>
                  <a:lnTo>
                    <a:pt x="5024272" y="1330769"/>
                  </a:lnTo>
                  <a:lnTo>
                    <a:pt x="5034216" y="1380007"/>
                  </a:lnTo>
                  <a:lnTo>
                    <a:pt x="5061331" y="1420215"/>
                  </a:lnTo>
                  <a:lnTo>
                    <a:pt x="5101526" y="1447330"/>
                  </a:lnTo>
                  <a:lnTo>
                    <a:pt x="5150764" y="1457261"/>
                  </a:lnTo>
                  <a:lnTo>
                    <a:pt x="6127000" y="1457261"/>
                  </a:lnTo>
                  <a:lnTo>
                    <a:pt x="6176238" y="1447330"/>
                  </a:lnTo>
                  <a:lnTo>
                    <a:pt x="6216447" y="1420215"/>
                  </a:lnTo>
                  <a:lnTo>
                    <a:pt x="6243561" y="1380007"/>
                  </a:lnTo>
                  <a:lnTo>
                    <a:pt x="6253492" y="1330769"/>
                  </a:lnTo>
                  <a:lnTo>
                    <a:pt x="6253492" y="12649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01" name="object 6"/>
            <p:cNvSpPr/>
            <p:nvPr/>
          </p:nvSpPr>
          <p:spPr>
            <a:xfrm>
              <a:off x="832320" y="5559120"/>
              <a:ext cx="6253920" cy="1456920"/>
            </a:xfrm>
            <a:custGeom>
              <a:avLst/>
              <a:gdLst>
                <a:gd name="textAreaLeft" fmla="*/ 0 w 6253920"/>
                <a:gd name="textAreaRight" fmla="*/ 6254280 w 6253920"/>
                <a:gd name="textAreaTop" fmla="*/ 0 h 1456920"/>
                <a:gd name="textAreaBottom" fmla="*/ 1457280 h 1456920"/>
              </a:gdLst>
              <a:ahLst/>
              <a:cxnLst/>
              <a:rect l="textAreaLeft" t="textAreaTop" r="textAreaRight" b="textAreaBottom"/>
              <a:pathLst>
                <a:path w="6254115" h="1457325">
                  <a:moveTo>
                    <a:pt x="1229220" y="126492"/>
                  </a:moveTo>
                  <a:lnTo>
                    <a:pt x="1219288" y="77254"/>
                  </a:lnTo>
                  <a:lnTo>
                    <a:pt x="1192174" y="37045"/>
                  </a:lnTo>
                  <a:lnTo>
                    <a:pt x="1151966" y="9944"/>
                  </a:lnTo>
                  <a:lnTo>
                    <a:pt x="1102728" y="0"/>
                  </a:lnTo>
                  <a:lnTo>
                    <a:pt x="126492" y="0"/>
                  </a:lnTo>
                  <a:lnTo>
                    <a:pt x="77254" y="9944"/>
                  </a:lnTo>
                  <a:lnTo>
                    <a:pt x="37058" y="37045"/>
                  </a:lnTo>
                  <a:lnTo>
                    <a:pt x="9944" y="77254"/>
                  </a:lnTo>
                  <a:lnTo>
                    <a:pt x="0" y="126492"/>
                  </a:lnTo>
                  <a:lnTo>
                    <a:pt x="0" y="1330769"/>
                  </a:lnTo>
                  <a:lnTo>
                    <a:pt x="9944" y="1380007"/>
                  </a:lnTo>
                  <a:lnTo>
                    <a:pt x="37058" y="1420215"/>
                  </a:lnTo>
                  <a:lnTo>
                    <a:pt x="77254" y="1447317"/>
                  </a:lnTo>
                  <a:lnTo>
                    <a:pt x="126492" y="1457261"/>
                  </a:lnTo>
                  <a:lnTo>
                    <a:pt x="1102728" y="1457261"/>
                  </a:lnTo>
                  <a:lnTo>
                    <a:pt x="1151966" y="1447317"/>
                  </a:lnTo>
                  <a:lnTo>
                    <a:pt x="1192174" y="1420215"/>
                  </a:lnTo>
                  <a:lnTo>
                    <a:pt x="1219288" y="1380007"/>
                  </a:lnTo>
                  <a:lnTo>
                    <a:pt x="1229220" y="1330769"/>
                  </a:lnTo>
                  <a:lnTo>
                    <a:pt x="1229220" y="126492"/>
                  </a:lnTo>
                  <a:close/>
                </a:path>
                <a:path w="6254115" h="1457325">
                  <a:moveTo>
                    <a:pt x="2485288" y="126492"/>
                  </a:moveTo>
                  <a:lnTo>
                    <a:pt x="2475357" y="77254"/>
                  </a:lnTo>
                  <a:lnTo>
                    <a:pt x="2448242" y="37045"/>
                  </a:lnTo>
                  <a:lnTo>
                    <a:pt x="2408034" y="9944"/>
                  </a:lnTo>
                  <a:lnTo>
                    <a:pt x="2358796" y="0"/>
                  </a:lnTo>
                  <a:lnTo>
                    <a:pt x="1382560" y="0"/>
                  </a:lnTo>
                  <a:lnTo>
                    <a:pt x="1333322" y="9944"/>
                  </a:lnTo>
                  <a:lnTo>
                    <a:pt x="1293126" y="37045"/>
                  </a:lnTo>
                  <a:lnTo>
                    <a:pt x="1266012" y="77254"/>
                  </a:lnTo>
                  <a:lnTo>
                    <a:pt x="1256068" y="126492"/>
                  </a:lnTo>
                  <a:lnTo>
                    <a:pt x="1256068" y="1330769"/>
                  </a:lnTo>
                  <a:lnTo>
                    <a:pt x="1266012" y="1380007"/>
                  </a:lnTo>
                  <a:lnTo>
                    <a:pt x="1293126" y="1420215"/>
                  </a:lnTo>
                  <a:lnTo>
                    <a:pt x="1333322" y="1447317"/>
                  </a:lnTo>
                  <a:lnTo>
                    <a:pt x="1382560" y="1457261"/>
                  </a:lnTo>
                  <a:lnTo>
                    <a:pt x="2358796" y="1457261"/>
                  </a:lnTo>
                  <a:lnTo>
                    <a:pt x="2408034" y="1447317"/>
                  </a:lnTo>
                  <a:lnTo>
                    <a:pt x="2448242" y="1420215"/>
                  </a:lnTo>
                  <a:lnTo>
                    <a:pt x="2475357" y="1380007"/>
                  </a:lnTo>
                  <a:lnTo>
                    <a:pt x="2485288" y="1330769"/>
                  </a:lnTo>
                  <a:lnTo>
                    <a:pt x="2485288" y="126492"/>
                  </a:lnTo>
                  <a:close/>
                </a:path>
                <a:path w="6254115" h="1457325">
                  <a:moveTo>
                    <a:pt x="3741356" y="126492"/>
                  </a:moveTo>
                  <a:lnTo>
                    <a:pt x="3731425" y="77254"/>
                  </a:lnTo>
                  <a:lnTo>
                    <a:pt x="3704310" y="37045"/>
                  </a:lnTo>
                  <a:lnTo>
                    <a:pt x="3664102" y="9944"/>
                  </a:lnTo>
                  <a:lnTo>
                    <a:pt x="3614864" y="0"/>
                  </a:lnTo>
                  <a:lnTo>
                    <a:pt x="2638628" y="0"/>
                  </a:lnTo>
                  <a:lnTo>
                    <a:pt x="2589390" y="9944"/>
                  </a:lnTo>
                  <a:lnTo>
                    <a:pt x="2549194" y="37045"/>
                  </a:lnTo>
                  <a:lnTo>
                    <a:pt x="2522080" y="77254"/>
                  </a:lnTo>
                  <a:lnTo>
                    <a:pt x="2512136" y="126492"/>
                  </a:lnTo>
                  <a:lnTo>
                    <a:pt x="2512136" y="1330769"/>
                  </a:lnTo>
                  <a:lnTo>
                    <a:pt x="2522080" y="1380007"/>
                  </a:lnTo>
                  <a:lnTo>
                    <a:pt x="2549194" y="1420215"/>
                  </a:lnTo>
                  <a:lnTo>
                    <a:pt x="2589390" y="1447317"/>
                  </a:lnTo>
                  <a:lnTo>
                    <a:pt x="2638628" y="1457261"/>
                  </a:lnTo>
                  <a:lnTo>
                    <a:pt x="3614864" y="1457261"/>
                  </a:lnTo>
                  <a:lnTo>
                    <a:pt x="3664102" y="1447317"/>
                  </a:lnTo>
                  <a:lnTo>
                    <a:pt x="3704310" y="1420215"/>
                  </a:lnTo>
                  <a:lnTo>
                    <a:pt x="3731425" y="1380007"/>
                  </a:lnTo>
                  <a:lnTo>
                    <a:pt x="3741356" y="1330769"/>
                  </a:lnTo>
                  <a:lnTo>
                    <a:pt x="3741356" y="126492"/>
                  </a:lnTo>
                  <a:close/>
                </a:path>
                <a:path w="6254115" h="1457325">
                  <a:moveTo>
                    <a:pt x="4997424" y="126492"/>
                  </a:moveTo>
                  <a:lnTo>
                    <a:pt x="4987493" y="77254"/>
                  </a:lnTo>
                  <a:lnTo>
                    <a:pt x="4960378" y="37045"/>
                  </a:lnTo>
                  <a:lnTo>
                    <a:pt x="4920170" y="9944"/>
                  </a:lnTo>
                  <a:lnTo>
                    <a:pt x="4870932" y="0"/>
                  </a:lnTo>
                  <a:lnTo>
                    <a:pt x="3894696" y="0"/>
                  </a:lnTo>
                  <a:lnTo>
                    <a:pt x="3845458" y="9944"/>
                  </a:lnTo>
                  <a:lnTo>
                    <a:pt x="3805263" y="37045"/>
                  </a:lnTo>
                  <a:lnTo>
                    <a:pt x="3778148" y="77254"/>
                  </a:lnTo>
                  <a:lnTo>
                    <a:pt x="3768204" y="126492"/>
                  </a:lnTo>
                  <a:lnTo>
                    <a:pt x="3768204" y="1330769"/>
                  </a:lnTo>
                  <a:lnTo>
                    <a:pt x="3778148" y="1380007"/>
                  </a:lnTo>
                  <a:lnTo>
                    <a:pt x="3805263" y="1420215"/>
                  </a:lnTo>
                  <a:lnTo>
                    <a:pt x="3845458" y="1447317"/>
                  </a:lnTo>
                  <a:lnTo>
                    <a:pt x="3894696" y="1457261"/>
                  </a:lnTo>
                  <a:lnTo>
                    <a:pt x="4870932" y="1457261"/>
                  </a:lnTo>
                  <a:lnTo>
                    <a:pt x="4920170" y="1447317"/>
                  </a:lnTo>
                  <a:lnTo>
                    <a:pt x="4960378" y="1420215"/>
                  </a:lnTo>
                  <a:lnTo>
                    <a:pt x="4987493" y="1380007"/>
                  </a:lnTo>
                  <a:lnTo>
                    <a:pt x="4997424" y="1330769"/>
                  </a:lnTo>
                  <a:lnTo>
                    <a:pt x="4997424" y="126492"/>
                  </a:lnTo>
                  <a:close/>
                </a:path>
                <a:path w="6254115" h="1457325">
                  <a:moveTo>
                    <a:pt x="6253492" y="126492"/>
                  </a:moveTo>
                  <a:lnTo>
                    <a:pt x="6243561" y="77254"/>
                  </a:lnTo>
                  <a:lnTo>
                    <a:pt x="6216447" y="37045"/>
                  </a:lnTo>
                  <a:lnTo>
                    <a:pt x="6176238" y="9944"/>
                  </a:lnTo>
                  <a:lnTo>
                    <a:pt x="6127000" y="0"/>
                  </a:lnTo>
                  <a:lnTo>
                    <a:pt x="5150764" y="0"/>
                  </a:lnTo>
                  <a:lnTo>
                    <a:pt x="5101526" y="9944"/>
                  </a:lnTo>
                  <a:lnTo>
                    <a:pt x="5061331" y="37045"/>
                  </a:lnTo>
                  <a:lnTo>
                    <a:pt x="5034216" y="77254"/>
                  </a:lnTo>
                  <a:lnTo>
                    <a:pt x="5024272" y="126492"/>
                  </a:lnTo>
                  <a:lnTo>
                    <a:pt x="5024272" y="1330769"/>
                  </a:lnTo>
                  <a:lnTo>
                    <a:pt x="5034216" y="1380007"/>
                  </a:lnTo>
                  <a:lnTo>
                    <a:pt x="5061331" y="1420215"/>
                  </a:lnTo>
                  <a:lnTo>
                    <a:pt x="5101526" y="1447317"/>
                  </a:lnTo>
                  <a:lnTo>
                    <a:pt x="5150764" y="1457261"/>
                  </a:lnTo>
                  <a:lnTo>
                    <a:pt x="6127000" y="1457261"/>
                  </a:lnTo>
                  <a:lnTo>
                    <a:pt x="6176238" y="1447317"/>
                  </a:lnTo>
                  <a:lnTo>
                    <a:pt x="6216447" y="1420215"/>
                  </a:lnTo>
                  <a:lnTo>
                    <a:pt x="6243561" y="1380007"/>
                  </a:lnTo>
                  <a:lnTo>
                    <a:pt x="6253492" y="1330769"/>
                  </a:lnTo>
                  <a:lnTo>
                    <a:pt x="6253492" y="126492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02" name="object 7"/>
            <p:cNvSpPr/>
            <p:nvPr/>
          </p:nvSpPr>
          <p:spPr>
            <a:xfrm>
              <a:off x="832320" y="7038000"/>
              <a:ext cx="6253920" cy="1456920"/>
            </a:xfrm>
            <a:custGeom>
              <a:avLst/>
              <a:gdLst>
                <a:gd name="textAreaLeft" fmla="*/ 0 w 6253920"/>
                <a:gd name="textAreaRight" fmla="*/ 6254280 w 6253920"/>
                <a:gd name="textAreaTop" fmla="*/ 0 h 1456920"/>
                <a:gd name="textAreaBottom" fmla="*/ 1457280 h 1456920"/>
              </a:gdLst>
              <a:ahLst/>
              <a:cxnLst/>
              <a:rect l="textAreaLeft" t="textAreaTop" r="textAreaRight" b="textAreaBottom"/>
              <a:pathLst>
                <a:path w="6254115" h="1457325">
                  <a:moveTo>
                    <a:pt x="1229220" y="126492"/>
                  </a:moveTo>
                  <a:lnTo>
                    <a:pt x="1219288" y="77254"/>
                  </a:lnTo>
                  <a:lnTo>
                    <a:pt x="1192174" y="37045"/>
                  </a:lnTo>
                  <a:lnTo>
                    <a:pt x="1151966" y="9931"/>
                  </a:lnTo>
                  <a:lnTo>
                    <a:pt x="1102728" y="0"/>
                  </a:lnTo>
                  <a:lnTo>
                    <a:pt x="126492" y="0"/>
                  </a:lnTo>
                  <a:lnTo>
                    <a:pt x="77254" y="9931"/>
                  </a:lnTo>
                  <a:lnTo>
                    <a:pt x="37058" y="37045"/>
                  </a:lnTo>
                  <a:lnTo>
                    <a:pt x="9944" y="77254"/>
                  </a:lnTo>
                  <a:lnTo>
                    <a:pt x="0" y="126492"/>
                  </a:lnTo>
                  <a:lnTo>
                    <a:pt x="0" y="1330769"/>
                  </a:lnTo>
                  <a:lnTo>
                    <a:pt x="9944" y="1380007"/>
                  </a:lnTo>
                  <a:lnTo>
                    <a:pt x="37058" y="1420215"/>
                  </a:lnTo>
                  <a:lnTo>
                    <a:pt x="77254" y="1447317"/>
                  </a:lnTo>
                  <a:lnTo>
                    <a:pt x="126492" y="1457261"/>
                  </a:lnTo>
                  <a:lnTo>
                    <a:pt x="1102728" y="1457261"/>
                  </a:lnTo>
                  <a:lnTo>
                    <a:pt x="1151966" y="1447317"/>
                  </a:lnTo>
                  <a:lnTo>
                    <a:pt x="1192174" y="1420215"/>
                  </a:lnTo>
                  <a:lnTo>
                    <a:pt x="1219288" y="1380007"/>
                  </a:lnTo>
                  <a:lnTo>
                    <a:pt x="1229220" y="1330769"/>
                  </a:lnTo>
                  <a:lnTo>
                    <a:pt x="1229220" y="126492"/>
                  </a:lnTo>
                  <a:close/>
                </a:path>
                <a:path w="6254115" h="1457325">
                  <a:moveTo>
                    <a:pt x="2485288" y="126492"/>
                  </a:moveTo>
                  <a:lnTo>
                    <a:pt x="2475357" y="77254"/>
                  </a:lnTo>
                  <a:lnTo>
                    <a:pt x="2448242" y="37045"/>
                  </a:lnTo>
                  <a:lnTo>
                    <a:pt x="2408034" y="9931"/>
                  </a:lnTo>
                  <a:lnTo>
                    <a:pt x="2358796" y="0"/>
                  </a:lnTo>
                  <a:lnTo>
                    <a:pt x="1382560" y="0"/>
                  </a:lnTo>
                  <a:lnTo>
                    <a:pt x="1333322" y="9931"/>
                  </a:lnTo>
                  <a:lnTo>
                    <a:pt x="1293126" y="37045"/>
                  </a:lnTo>
                  <a:lnTo>
                    <a:pt x="1266012" y="77254"/>
                  </a:lnTo>
                  <a:lnTo>
                    <a:pt x="1256068" y="126492"/>
                  </a:lnTo>
                  <a:lnTo>
                    <a:pt x="1256068" y="1330769"/>
                  </a:lnTo>
                  <a:lnTo>
                    <a:pt x="1266012" y="1380007"/>
                  </a:lnTo>
                  <a:lnTo>
                    <a:pt x="1293126" y="1420215"/>
                  </a:lnTo>
                  <a:lnTo>
                    <a:pt x="1333322" y="1447317"/>
                  </a:lnTo>
                  <a:lnTo>
                    <a:pt x="1382560" y="1457261"/>
                  </a:lnTo>
                  <a:lnTo>
                    <a:pt x="2358796" y="1457261"/>
                  </a:lnTo>
                  <a:lnTo>
                    <a:pt x="2408034" y="1447317"/>
                  </a:lnTo>
                  <a:lnTo>
                    <a:pt x="2448242" y="1420215"/>
                  </a:lnTo>
                  <a:lnTo>
                    <a:pt x="2475357" y="1380007"/>
                  </a:lnTo>
                  <a:lnTo>
                    <a:pt x="2485288" y="1330769"/>
                  </a:lnTo>
                  <a:lnTo>
                    <a:pt x="2485288" y="126492"/>
                  </a:lnTo>
                  <a:close/>
                </a:path>
                <a:path w="6254115" h="1457325">
                  <a:moveTo>
                    <a:pt x="3741356" y="126492"/>
                  </a:moveTo>
                  <a:lnTo>
                    <a:pt x="3731425" y="77254"/>
                  </a:lnTo>
                  <a:lnTo>
                    <a:pt x="3704310" y="37045"/>
                  </a:lnTo>
                  <a:lnTo>
                    <a:pt x="3664102" y="9931"/>
                  </a:lnTo>
                  <a:lnTo>
                    <a:pt x="3614864" y="0"/>
                  </a:lnTo>
                  <a:lnTo>
                    <a:pt x="2638628" y="0"/>
                  </a:lnTo>
                  <a:lnTo>
                    <a:pt x="2589390" y="9931"/>
                  </a:lnTo>
                  <a:lnTo>
                    <a:pt x="2549194" y="37045"/>
                  </a:lnTo>
                  <a:lnTo>
                    <a:pt x="2522080" y="77254"/>
                  </a:lnTo>
                  <a:lnTo>
                    <a:pt x="2512136" y="126492"/>
                  </a:lnTo>
                  <a:lnTo>
                    <a:pt x="2512136" y="1330769"/>
                  </a:lnTo>
                  <a:lnTo>
                    <a:pt x="2522080" y="1380007"/>
                  </a:lnTo>
                  <a:lnTo>
                    <a:pt x="2549194" y="1420215"/>
                  </a:lnTo>
                  <a:lnTo>
                    <a:pt x="2589390" y="1447317"/>
                  </a:lnTo>
                  <a:lnTo>
                    <a:pt x="2638628" y="1457261"/>
                  </a:lnTo>
                  <a:lnTo>
                    <a:pt x="3614864" y="1457261"/>
                  </a:lnTo>
                  <a:lnTo>
                    <a:pt x="3664102" y="1447317"/>
                  </a:lnTo>
                  <a:lnTo>
                    <a:pt x="3704310" y="1420215"/>
                  </a:lnTo>
                  <a:lnTo>
                    <a:pt x="3731425" y="1380007"/>
                  </a:lnTo>
                  <a:lnTo>
                    <a:pt x="3741356" y="1330769"/>
                  </a:lnTo>
                  <a:lnTo>
                    <a:pt x="3741356" y="126492"/>
                  </a:lnTo>
                  <a:close/>
                </a:path>
                <a:path w="6254115" h="1457325">
                  <a:moveTo>
                    <a:pt x="4997424" y="126492"/>
                  </a:moveTo>
                  <a:lnTo>
                    <a:pt x="4987493" y="77254"/>
                  </a:lnTo>
                  <a:lnTo>
                    <a:pt x="4960378" y="37045"/>
                  </a:lnTo>
                  <a:lnTo>
                    <a:pt x="4920170" y="9931"/>
                  </a:lnTo>
                  <a:lnTo>
                    <a:pt x="4870932" y="0"/>
                  </a:lnTo>
                  <a:lnTo>
                    <a:pt x="3894696" y="0"/>
                  </a:lnTo>
                  <a:lnTo>
                    <a:pt x="3845458" y="9931"/>
                  </a:lnTo>
                  <a:lnTo>
                    <a:pt x="3805263" y="37045"/>
                  </a:lnTo>
                  <a:lnTo>
                    <a:pt x="3778148" y="77254"/>
                  </a:lnTo>
                  <a:lnTo>
                    <a:pt x="3768204" y="126492"/>
                  </a:lnTo>
                  <a:lnTo>
                    <a:pt x="3768204" y="1330769"/>
                  </a:lnTo>
                  <a:lnTo>
                    <a:pt x="3778148" y="1380007"/>
                  </a:lnTo>
                  <a:lnTo>
                    <a:pt x="3805263" y="1420215"/>
                  </a:lnTo>
                  <a:lnTo>
                    <a:pt x="3845458" y="1447317"/>
                  </a:lnTo>
                  <a:lnTo>
                    <a:pt x="3894696" y="1457261"/>
                  </a:lnTo>
                  <a:lnTo>
                    <a:pt x="4870932" y="1457261"/>
                  </a:lnTo>
                  <a:lnTo>
                    <a:pt x="4920170" y="1447317"/>
                  </a:lnTo>
                  <a:lnTo>
                    <a:pt x="4960378" y="1420215"/>
                  </a:lnTo>
                  <a:lnTo>
                    <a:pt x="4987493" y="1380007"/>
                  </a:lnTo>
                  <a:lnTo>
                    <a:pt x="4997424" y="1330769"/>
                  </a:lnTo>
                  <a:lnTo>
                    <a:pt x="4997424" y="126492"/>
                  </a:lnTo>
                  <a:close/>
                </a:path>
                <a:path w="6254115" h="1457325">
                  <a:moveTo>
                    <a:pt x="6253492" y="126492"/>
                  </a:moveTo>
                  <a:lnTo>
                    <a:pt x="6243561" y="77254"/>
                  </a:lnTo>
                  <a:lnTo>
                    <a:pt x="6216447" y="37045"/>
                  </a:lnTo>
                  <a:lnTo>
                    <a:pt x="6176238" y="9931"/>
                  </a:lnTo>
                  <a:lnTo>
                    <a:pt x="6127000" y="0"/>
                  </a:lnTo>
                  <a:lnTo>
                    <a:pt x="5150764" y="0"/>
                  </a:lnTo>
                  <a:lnTo>
                    <a:pt x="5101526" y="9931"/>
                  </a:lnTo>
                  <a:lnTo>
                    <a:pt x="5061331" y="37045"/>
                  </a:lnTo>
                  <a:lnTo>
                    <a:pt x="5034216" y="77254"/>
                  </a:lnTo>
                  <a:lnTo>
                    <a:pt x="5024272" y="126492"/>
                  </a:lnTo>
                  <a:lnTo>
                    <a:pt x="5024272" y="1330769"/>
                  </a:lnTo>
                  <a:lnTo>
                    <a:pt x="5034216" y="1380007"/>
                  </a:lnTo>
                  <a:lnTo>
                    <a:pt x="5061331" y="1420215"/>
                  </a:lnTo>
                  <a:lnTo>
                    <a:pt x="5101526" y="1447317"/>
                  </a:lnTo>
                  <a:lnTo>
                    <a:pt x="5150764" y="1457261"/>
                  </a:lnTo>
                  <a:lnTo>
                    <a:pt x="6127000" y="1457261"/>
                  </a:lnTo>
                  <a:lnTo>
                    <a:pt x="6176238" y="1447317"/>
                  </a:lnTo>
                  <a:lnTo>
                    <a:pt x="6216447" y="1420215"/>
                  </a:lnTo>
                  <a:lnTo>
                    <a:pt x="6243561" y="1380007"/>
                  </a:lnTo>
                  <a:lnTo>
                    <a:pt x="6253492" y="1330769"/>
                  </a:lnTo>
                  <a:lnTo>
                    <a:pt x="6253492" y="126492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303" name="object 12"/>
          <p:cNvSpPr/>
          <p:nvPr/>
        </p:nvSpPr>
        <p:spPr>
          <a:xfrm>
            <a:off x="333000" y="445680"/>
            <a:ext cx="7072920" cy="823320"/>
          </a:xfrm>
          <a:custGeom>
            <a:avLst/>
            <a:gdLst>
              <a:gd name="textAreaLeft" fmla="*/ 0 w 7072920"/>
              <a:gd name="textAreaRight" fmla="*/ 7073280 w 7072920"/>
              <a:gd name="textAreaTop" fmla="*/ 0 h 823320"/>
              <a:gd name="textAreaBottom" fmla="*/ 823680 h 823320"/>
            </a:gdLst>
            <a:ahLst/>
            <a:cxnLst/>
            <a:rect l="textAreaLeft" t="textAreaTop" r="textAreaRight" b="textAreaBottom"/>
            <a:pathLst>
              <a:path w="4255135" h="823594">
                <a:moveTo>
                  <a:pt x="4254703" y="0"/>
                </a:moveTo>
                <a:lnTo>
                  <a:pt x="54368" y="110426"/>
                </a:lnTo>
                <a:lnTo>
                  <a:pt x="0" y="823099"/>
                </a:lnTo>
                <a:lnTo>
                  <a:pt x="4114609" y="747344"/>
                </a:lnTo>
                <a:lnTo>
                  <a:pt x="4254703" y="0"/>
                </a:lnTo>
                <a:close/>
              </a:path>
            </a:pathLst>
          </a:custGeom>
          <a:solidFill>
            <a:srgbClr val="38572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4" name="object 13"/>
          <p:cNvSpPr/>
          <p:nvPr/>
        </p:nvSpPr>
        <p:spPr>
          <a:xfrm>
            <a:off x="972360" y="1297080"/>
            <a:ext cx="2802600" cy="34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7280" rIns="0" bIns="0" anchor="t">
            <a:spAutoFit/>
          </a:bodyPr>
          <a:p>
            <a:pPr marL="12600">
              <a:lnSpc>
                <a:spcPct val="100000"/>
              </a:lnSpc>
              <a:spcBef>
                <a:spcPts val="136"/>
              </a:spcBef>
            </a:pPr>
            <a:r>
              <a:rPr lang="it-IT" sz="2150" b="1" u="none" strike="noStrike">
                <a:solidFill>
                  <a:srgbClr val="8F502C"/>
                </a:solidFill>
                <a:effectLst/>
                <a:uFillTx/>
                <a:latin typeface="Elior"/>
              </a:rPr>
              <a:t>SCUOLA</a:t>
            </a:r>
            <a:r>
              <a:rPr lang="it-IT" sz="2150" b="1" u="none" spc="74" strike="noStrike">
                <a:solidFill>
                  <a:srgbClr val="8F502C"/>
                </a:solidFill>
                <a:effectLst/>
                <a:uFillTx/>
                <a:latin typeface="Elior"/>
              </a:rPr>
              <a:t> </a:t>
            </a:r>
            <a:r>
              <a:rPr lang="it-IT" sz="2150" b="1" u="none" spc="-11" strike="noStrike">
                <a:solidFill>
                  <a:srgbClr val="8F502C"/>
                </a:solidFill>
                <a:effectLst/>
                <a:uFillTx/>
                <a:latin typeface="Elior"/>
              </a:rPr>
              <a:t>PRIMARIA </a:t>
            </a:r>
            <a:endParaRPr lang="it-IT" sz="2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5" name="PlaceHolder 1"/>
          <p:cNvSpPr>
            <a:spLocks noGrp="1"/>
          </p:cNvSpPr>
          <p:nvPr>
            <p:ph type="title"/>
          </p:nvPr>
        </p:nvSpPr>
        <p:spPr>
          <a:xfrm>
            <a:off x="4235400" y="1158840"/>
            <a:ext cx="2566440" cy="1701360"/>
          </a:xfrm>
          <a:prstGeom prst="rect">
            <a:avLst/>
          </a:prstGeom>
          <a:noFill/>
          <a:ln w="0">
            <a:noFill/>
          </a:ln>
        </p:spPr>
        <p:txBody>
          <a:bodyPr lIns="0" tIns="55080" rIns="0" bIns="0" anchor="t">
            <a:spAutoFit/>
          </a:bodyPr>
          <a:p>
            <a:pPr marL="12600" indent="0" algn="l">
              <a:lnSpc>
                <a:spcPct val="100000"/>
              </a:lnSpc>
              <a:spcBef>
                <a:spcPts val="434"/>
              </a:spcBef>
              <a:buNone/>
            </a:pPr>
            <a:r>
              <a:rPr lang="it-IT" sz="2000" b="1" u="none" strike="noStrike">
                <a:solidFill>
                  <a:srgbClr val="385723"/>
                </a:solidFill>
                <a:effectLst/>
                <a:uFillTx/>
                <a:latin typeface="Elior"/>
              </a:rPr>
              <a:t>Scuola</a:t>
            </a:r>
            <a:r>
              <a:rPr lang="it-IT" sz="2000" b="1" u="none" spc="-51" strike="noStrike">
                <a:solidFill>
                  <a:srgbClr val="385723"/>
                </a:solidFill>
                <a:effectLst/>
                <a:uFillTx/>
                <a:latin typeface="Elior"/>
              </a:rPr>
              <a:t> </a:t>
            </a:r>
            <a:r>
              <a:rPr lang="it-IT" sz="2000" b="1" u="none" spc="-11" strike="noStrike">
                <a:solidFill>
                  <a:srgbClr val="385723"/>
                </a:solidFill>
                <a:effectLst/>
                <a:uFillTx/>
                <a:latin typeface="Elior"/>
              </a:rPr>
              <a:t>primaria di Lurate Caccivio</a:t>
            </a:r>
            <a:endParaRPr lang="it-IT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2600" indent="0" algn="l">
              <a:lnSpc>
                <a:spcPct val="100000"/>
              </a:lnSpc>
              <a:spcBef>
                <a:spcPts val="334"/>
              </a:spcBef>
              <a:buNone/>
            </a:pPr>
            <a:r>
              <a:rPr lang="it-IT" sz="1600" b="0" u="none" strike="noStrike">
                <a:solidFill>
                  <a:srgbClr val="385723"/>
                </a:solidFill>
                <a:effectLst/>
                <a:uFillTx/>
                <a:latin typeface="Elior"/>
              </a:rPr>
              <a:t>In vigore dal 19 Ottobre 2026</a:t>
            </a:r>
            <a:endParaRPr lang="it-IT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06" name="object 15"/>
          <p:cNvSpPr/>
          <p:nvPr/>
        </p:nvSpPr>
        <p:spPr>
          <a:xfrm>
            <a:off x="3461760" y="2446920"/>
            <a:ext cx="994680" cy="309600"/>
          </a:xfrm>
          <a:custGeom>
            <a:avLst/>
            <a:gdLst>
              <a:gd name="textAreaLeft" fmla="*/ 0 w 994680"/>
              <a:gd name="textAreaRight" fmla="*/ 995040 w 994680"/>
              <a:gd name="textAreaTop" fmla="*/ 0 h 309600"/>
              <a:gd name="textAreaBottom" fmla="*/ 309960 h 309600"/>
            </a:gdLst>
            <a:ahLst/>
            <a:cxnLst/>
            <a:rect l="textAreaLeft" t="textAreaTop" r="textAreaRight" b="textAreaBottom"/>
            <a:pathLst>
              <a:path w="995045" h="309880">
                <a:moveTo>
                  <a:pt x="932192" y="0"/>
                </a:moveTo>
                <a:lnTo>
                  <a:pt x="62560" y="0"/>
                </a:lnTo>
                <a:lnTo>
                  <a:pt x="38206" y="4915"/>
                </a:lnTo>
                <a:lnTo>
                  <a:pt x="18321" y="18321"/>
                </a:lnTo>
                <a:lnTo>
                  <a:pt x="4915" y="38206"/>
                </a:lnTo>
                <a:lnTo>
                  <a:pt x="0" y="62560"/>
                </a:lnTo>
                <a:lnTo>
                  <a:pt x="0" y="246748"/>
                </a:lnTo>
                <a:lnTo>
                  <a:pt x="4915" y="271096"/>
                </a:lnTo>
                <a:lnTo>
                  <a:pt x="18321" y="290982"/>
                </a:lnTo>
                <a:lnTo>
                  <a:pt x="38206" y="304391"/>
                </a:lnTo>
                <a:lnTo>
                  <a:pt x="62560" y="309308"/>
                </a:lnTo>
                <a:lnTo>
                  <a:pt x="932192" y="309308"/>
                </a:lnTo>
                <a:lnTo>
                  <a:pt x="956546" y="304391"/>
                </a:lnTo>
                <a:lnTo>
                  <a:pt x="976431" y="290982"/>
                </a:lnTo>
                <a:lnTo>
                  <a:pt x="989837" y="271096"/>
                </a:lnTo>
                <a:lnTo>
                  <a:pt x="994752" y="246748"/>
                </a:lnTo>
                <a:lnTo>
                  <a:pt x="994752" y="62560"/>
                </a:lnTo>
                <a:lnTo>
                  <a:pt x="989837" y="38206"/>
                </a:lnTo>
                <a:lnTo>
                  <a:pt x="976431" y="18321"/>
                </a:lnTo>
                <a:lnTo>
                  <a:pt x="956546" y="4915"/>
                </a:lnTo>
                <a:lnTo>
                  <a:pt x="932192" y="0"/>
                </a:lnTo>
                <a:close/>
              </a:path>
            </a:pathLst>
          </a:custGeom>
          <a:solidFill>
            <a:srgbClr val="38572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7" name="object 16"/>
          <p:cNvSpPr/>
          <p:nvPr/>
        </p:nvSpPr>
        <p:spPr>
          <a:xfrm>
            <a:off x="2205720" y="2446920"/>
            <a:ext cx="994680" cy="309600"/>
          </a:xfrm>
          <a:custGeom>
            <a:avLst/>
            <a:gdLst>
              <a:gd name="textAreaLeft" fmla="*/ 0 w 994680"/>
              <a:gd name="textAreaRight" fmla="*/ 995040 w 994680"/>
              <a:gd name="textAreaTop" fmla="*/ 0 h 309600"/>
              <a:gd name="textAreaBottom" fmla="*/ 309960 h 309600"/>
            </a:gdLst>
            <a:ahLst/>
            <a:cxnLst/>
            <a:rect l="textAreaLeft" t="textAreaTop" r="textAreaRight" b="textAreaBottom"/>
            <a:pathLst>
              <a:path w="995044" h="309880">
                <a:moveTo>
                  <a:pt x="932192" y="0"/>
                </a:moveTo>
                <a:lnTo>
                  <a:pt x="62560" y="0"/>
                </a:lnTo>
                <a:lnTo>
                  <a:pt x="38206" y="4915"/>
                </a:lnTo>
                <a:lnTo>
                  <a:pt x="18321" y="18321"/>
                </a:lnTo>
                <a:lnTo>
                  <a:pt x="4915" y="38206"/>
                </a:lnTo>
                <a:lnTo>
                  <a:pt x="0" y="62560"/>
                </a:lnTo>
                <a:lnTo>
                  <a:pt x="0" y="246748"/>
                </a:lnTo>
                <a:lnTo>
                  <a:pt x="4915" y="271096"/>
                </a:lnTo>
                <a:lnTo>
                  <a:pt x="18321" y="290982"/>
                </a:lnTo>
                <a:lnTo>
                  <a:pt x="38206" y="304391"/>
                </a:lnTo>
                <a:lnTo>
                  <a:pt x="62560" y="309308"/>
                </a:lnTo>
                <a:lnTo>
                  <a:pt x="932192" y="309308"/>
                </a:lnTo>
                <a:lnTo>
                  <a:pt x="956546" y="304391"/>
                </a:lnTo>
                <a:lnTo>
                  <a:pt x="976431" y="290982"/>
                </a:lnTo>
                <a:lnTo>
                  <a:pt x="989837" y="271096"/>
                </a:lnTo>
                <a:lnTo>
                  <a:pt x="994752" y="246748"/>
                </a:lnTo>
                <a:lnTo>
                  <a:pt x="994752" y="62560"/>
                </a:lnTo>
                <a:lnTo>
                  <a:pt x="989837" y="38206"/>
                </a:lnTo>
                <a:lnTo>
                  <a:pt x="976431" y="18321"/>
                </a:lnTo>
                <a:lnTo>
                  <a:pt x="956546" y="4915"/>
                </a:lnTo>
                <a:lnTo>
                  <a:pt x="932192" y="0"/>
                </a:lnTo>
                <a:close/>
              </a:path>
            </a:pathLst>
          </a:custGeom>
          <a:solidFill>
            <a:srgbClr val="38572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8" name="object 17"/>
          <p:cNvSpPr/>
          <p:nvPr/>
        </p:nvSpPr>
        <p:spPr>
          <a:xfrm>
            <a:off x="4717800" y="2446920"/>
            <a:ext cx="994680" cy="309600"/>
          </a:xfrm>
          <a:custGeom>
            <a:avLst/>
            <a:gdLst>
              <a:gd name="textAreaLeft" fmla="*/ 0 w 994680"/>
              <a:gd name="textAreaRight" fmla="*/ 995040 w 994680"/>
              <a:gd name="textAreaTop" fmla="*/ 0 h 309600"/>
              <a:gd name="textAreaBottom" fmla="*/ 309960 h 309600"/>
            </a:gdLst>
            <a:ahLst/>
            <a:cxnLst/>
            <a:rect l="textAreaLeft" t="textAreaTop" r="textAreaRight" b="textAreaBottom"/>
            <a:pathLst>
              <a:path w="995045" h="309880">
                <a:moveTo>
                  <a:pt x="932192" y="0"/>
                </a:moveTo>
                <a:lnTo>
                  <a:pt x="62560" y="0"/>
                </a:lnTo>
                <a:lnTo>
                  <a:pt x="38206" y="4915"/>
                </a:lnTo>
                <a:lnTo>
                  <a:pt x="18321" y="18321"/>
                </a:lnTo>
                <a:lnTo>
                  <a:pt x="4915" y="38206"/>
                </a:lnTo>
                <a:lnTo>
                  <a:pt x="0" y="62560"/>
                </a:lnTo>
                <a:lnTo>
                  <a:pt x="0" y="246748"/>
                </a:lnTo>
                <a:lnTo>
                  <a:pt x="4915" y="271096"/>
                </a:lnTo>
                <a:lnTo>
                  <a:pt x="18321" y="290982"/>
                </a:lnTo>
                <a:lnTo>
                  <a:pt x="38206" y="304391"/>
                </a:lnTo>
                <a:lnTo>
                  <a:pt x="62560" y="309308"/>
                </a:lnTo>
                <a:lnTo>
                  <a:pt x="932192" y="309308"/>
                </a:lnTo>
                <a:lnTo>
                  <a:pt x="956546" y="304391"/>
                </a:lnTo>
                <a:lnTo>
                  <a:pt x="976431" y="290982"/>
                </a:lnTo>
                <a:lnTo>
                  <a:pt x="989837" y="271096"/>
                </a:lnTo>
                <a:lnTo>
                  <a:pt x="994752" y="246748"/>
                </a:lnTo>
                <a:lnTo>
                  <a:pt x="994752" y="62560"/>
                </a:lnTo>
                <a:lnTo>
                  <a:pt x="989837" y="38206"/>
                </a:lnTo>
                <a:lnTo>
                  <a:pt x="976431" y="18321"/>
                </a:lnTo>
                <a:lnTo>
                  <a:pt x="956546" y="4915"/>
                </a:lnTo>
                <a:lnTo>
                  <a:pt x="932192" y="0"/>
                </a:lnTo>
                <a:close/>
              </a:path>
            </a:pathLst>
          </a:custGeom>
          <a:solidFill>
            <a:srgbClr val="38572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9" name="object 18"/>
          <p:cNvSpPr/>
          <p:nvPr/>
        </p:nvSpPr>
        <p:spPr>
          <a:xfrm>
            <a:off x="5973840" y="2446920"/>
            <a:ext cx="994680" cy="309600"/>
          </a:xfrm>
          <a:custGeom>
            <a:avLst/>
            <a:gdLst>
              <a:gd name="textAreaLeft" fmla="*/ 0 w 994680"/>
              <a:gd name="textAreaRight" fmla="*/ 995040 w 994680"/>
              <a:gd name="textAreaTop" fmla="*/ 0 h 309600"/>
              <a:gd name="textAreaBottom" fmla="*/ 309960 h 309600"/>
            </a:gdLst>
            <a:ahLst/>
            <a:cxnLst/>
            <a:rect l="textAreaLeft" t="textAreaTop" r="textAreaRight" b="textAreaBottom"/>
            <a:pathLst>
              <a:path w="995045" h="309880">
                <a:moveTo>
                  <a:pt x="932192" y="0"/>
                </a:moveTo>
                <a:lnTo>
                  <a:pt x="62560" y="0"/>
                </a:lnTo>
                <a:lnTo>
                  <a:pt x="38206" y="4915"/>
                </a:lnTo>
                <a:lnTo>
                  <a:pt x="18321" y="18321"/>
                </a:lnTo>
                <a:lnTo>
                  <a:pt x="4915" y="38206"/>
                </a:lnTo>
                <a:lnTo>
                  <a:pt x="0" y="62560"/>
                </a:lnTo>
                <a:lnTo>
                  <a:pt x="0" y="246748"/>
                </a:lnTo>
                <a:lnTo>
                  <a:pt x="4915" y="271096"/>
                </a:lnTo>
                <a:lnTo>
                  <a:pt x="18321" y="290982"/>
                </a:lnTo>
                <a:lnTo>
                  <a:pt x="38206" y="304391"/>
                </a:lnTo>
                <a:lnTo>
                  <a:pt x="62560" y="309308"/>
                </a:lnTo>
                <a:lnTo>
                  <a:pt x="932192" y="309308"/>
                </a:lnTo>
                <a:lnTo>
                  <a:pt x="956546" y="304391"/>
                </a:lnTo>
                <a:lnTo>
                  <a:pt x="976431" y="290982"/>
                </a:lnTo>
                <a:lnTo>
                  <a:pt x="989837" y="271096"/>
                </a:lnTo>
                <a:lnTo>
                  <a:pt x="994752" y="246748"/>
                </a:lnTo>
                <a:lnTo>
                  <a:pt x="994752" y="62560"/>
                </a:lnTo>
                <a:lnTo>
                  <a:pt x="989837" y="38206"/>
                </a:lnTo>
                <a:lnTo>
                  <a:pt x="976431" y="18321"/>
                </a:lnTo>
                <a:lnTo>
                  <a:pt x="956546" y="4915"/>
                </a:lnTo>
                <a:lnTo>
                  <a:pt x="932192" y="0"/>
                </a:lnTo>
                <a:close/>
              </a:path>
            </a:pathLst>
          </a:custGeom>
          <a:solidFill>
            <a:srgbClr val="38572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0" name="object 19"/>
          <p:cNvSpPr/>
          <p:nvPr/>
        </p:nvSpPr>
        <p:spPr>
          <a:xfrm>
            <a:off x="962640" y="2446920"/>
            <a:ext cx="994680" cy="309600"/>
          </a:xfrm>
          <a:custGeom>
            <a:avLst/>
            <a:gdLst>
              <a:gd name="textAreaLeft" fmla="*/ 0 w 994680"/>
              <a:gd name="textAreaRight" fmla="*/ 995040 w 994680"/>
              <a:gd name="textAreaTop" fmla="*/ 0 h 309600"/>
              <a:gd name="textAreaBottom" fmla="*/ 309960 h 309600"/>
            </a:gdLst>
            <a:ahLst/>
            <a:cxnLst/>
            <a:rect l="textAreaLeft" t="textAreaTop" r="textAreaRight" b="textAreaBottom"/>
            <a:pathLst>
              <a:path w="995044" h="309880">
                <a:moveTo>
                  <a:pt x="932192" y="0"/>
                </a:moveTo>
                <a:lnTo>
                  <a:pt x="62560" y="0"/>
                </a:lnTo>
                <a:lnTo>
                  <a:pt x="38206" y="4915"/>
                </a:lnTo>
                <a:lnTo>
                  <a:pt x="18321" y="18321"/>
                </a:lnTo>
                <a:lnTo>
                  <a:pt x="4915" y="38206"/>
                </a:lnTo>
                <a:lnTo>
                  <a:pt x="0" y="62560"/>
                </a:lnTo>
                <a:lnTo>
                  <a:pt x="0" y="246748"/>
                </a:lnTo>
                <a:lnTo>
                  <a:pt x="4915" y="271096"/>
                </a:lnTo>
                <a:lnTo>
                  <a:pt x="18321" y="290982"/>
                </a:lnTo>
                <a:lnTo>
                  <a:pt x="38206" y="304391"/>
                </a:lnTo>
                <a:lnTo>
                  <a:pt x="62560" y="309308"/>
                </a:lnTo>
                <a:lnTo>
                  <a:pt x="932192" y="309308"/>
                </a:lnTo>
                <a:lnTo>
                  <a:pt x="956546" y="304391"/>
                </a:lnTo>
                <a:lnTo>
                  <a:pt x="976431" y="290982"/>
                </a:lnTo>
                <a:lnTo>
                  <a:pt x="989837" y="271096"/>
                </a:lnTo>
                <a:lnTo>
                  <a:pt x="994752" y="246748"/>
                </a:lnTo>
                <a:lnTo>
                  <a:pt x="994752" y="62560"/>
                </a:lnTo>
                <a:lnTo>
                  <a:pt x="989837" y="38206"/>
                </a:lnTo>
                <a:lnTo>
                  <a:pt x="976431" y="18321"/>
                </a:lnTo>
                <a:lnTo>
                  <a:pt x="956546" y="4915"/>
                </a:lnTo>
                <a:lnTo>
                  <a:pt x="932192" y="0"/>
                </a:lnTo>
                <a:close/>
              </a:path>
            </a:pathLst>
          </a:custGeom>
          <a:solidFill>
            <a:srgbClr val="38572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1" name="object 20"/>
          <p:cNvSpPr/>
          <p:nvPr/>
        </p:nvSpPr>
        <p:spPr>
          <a:xfrm>
            <a:off x="3558240" y="2453760"/>
            <a:ext cx="801000" cy="25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4760" rIns="0" bIns="0" anchor="t">
            <a:spAutoFit/>
          </a:bodyPr>
          <a:p>
            <a:pPr marL="12600">
              <a:lnSpc>
                <a:spcPct val="100000"/>
              </a:lnSpc>
              <a:spcBef>
                <a:spcPts val="113"/>
              </a:spcBef>
            </a:pPr>
            <a:r>
              <a:rPr lang="it-IT" sz="1550" b="1" u="none" spc="-26" strike="noStrike">
                <a:solidFill>
                  <a:schemeClr val="lt1"/>
                </a:solidFill>
                <a:effectLst/>
                <a:uFillTx/>
                <a:latin typeface="Elior"/>
              </a:rPr>
              <a:t>Mercoledì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2" name="object 21"/>
          <p:cNvSpPr/>
          <p:nvPr/>
        </p:nvSpPr>
        <p:spPr>
          <a:xfrm>
            <a:off x="4906440" y="2453760"/>
            <a:ext cx="617400" cy="25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4760" rIns="0" bIns="0" anchor="t">
            <a:spAutoFit/>
          </a:bodyPr>
          <a:p>
            <a:pPr marL="12600">
              <a:lnSpc>
                <a:spcPct val="100000"/>
              </a:lnSpc>
              <a:spcBef>
                <a:spcPts val="113"/>
              </a:spcBef>
            </a:pPr>
            <a:r>
              <a:rPr lang="it-IT" sz="1550" b="1" u="none" spc="-20" strike="noStrike">
                <a:solidFill>
                  <a:schemeClr val="lt1"/>
                </a:solidFill>
                <a:effectLst/>
                <a:uFillTx/>
                <a:latin typeface="Elior"/>
              </a:rPr>
              <a:t>Giovedì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3" name="object 22"/>
          <p:cNvSpPr/>
          <p:nvPr/>
        </p:nvSpPr>
        <p:spPr>
          <a:xfrm>
            <a:off x="6157080" y="2453760"/>
            <a:ext cx="628200" cy="25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4760" rIns="0" bIns="0" anchor="t">
            <a:spAutoFit/>
          </a:bodyPr>
          <a:p>
            <a:pPr marL="12600">
              <a:lnSpc>
                <a:spcPct val="100000"/>
              </a:lnSpc>
              <a:spcBef>
                <a:spcPts val="113"/>
              </a:spcBef>
            </a:pPr>
            <a:r>
              <a:rPr lang="it-IT" sz="1550" b="1" u="none" spc="-26" strike="noStrike">
                <a:solidFill>
                  <a:schemeClr val="lt1"/>
                </a:solidFill>
                <a:effectLst/>
                <a:uFillTx/>
                <a:latin typeface="Elior"/>
              </a:rPr>
              <a:t>Venerdì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4" name="object 23"/>
          <p:cNvSpPr/>
          <p:nvPr/>
        </p:nvSpPr>
        <p:spPr>
          <a:xfrm>
            <a:off x="2389320" y="2453760"/>
            <a:ext cx="641520" cy="25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4760" rIns="0" bIns="0" anchor="t">
            <a:spAutoFit/>
          </a:bodyPr>
          <a:p>
            <a:pPr marL="12600">
              <a:lnSpc>
                <a:spcPct val="100000"/>
              </a:lnSpc>
              <a:spcBef>
                <a:spcPts val="113"/>
              </a:spcBef>
            </a:pPr>
            <a:r>
              <a:rPr lang="it-IT" sz="1550" b="1" u="none" spc="-20" strike="noStrike">
                <a:solidFill>
                  <a:schemeClr val="lt1"/>
                </a:solidFill>
                <a:effectLst/>
                <a:uFillTx/>
                <a:latin typeface="Elior"/>
              </a:rPr>
              <a:t>Martedì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5" name="object 24"/>
          <p:cNvSpPr/>
          <p:nvPr/>
        </p:nvSpPr>
        <p:spPr>
          <a:xfrm>
            <a:off x="1179720" y="2453760"/>
            <a:ext cx="542520" cy="25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4760" rIns="0" bIns="0" anchor="t">
            <a:spAutoFit/>
          </a:bodyPr>
          <a:p>
            <a:pPr marL="12600">
              <a:lnSpc>
                <a:spcPct val="100000"/>
              </a:lnSpc>
              <a:spcBef>
                <a:spcPts val="113"/>
              </a:spcBef>
            </a:pPr>
            <a:r>
              <a:rPr lang="it-IT" sz="1550" b="1" u="none" spc="-11" strike="noStrike">
                <a:solidFill>
                  <a:schemeClr val="lt1"/>
                </a:solidFill>
                <a:effectLst/>
                <a:uFillTx/>
                <a:latin typeface="Elior"/>
              </a:rPr>
              <a:t>Lunedì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6" name="object 25"/>
          <p:cNvSpPr/>
          <p:nvPr/>
        </p:nvSpPr>
        <p:spPr>
          <a:xfrm>
            <a:off x="507600" y="2575440"/>
            <a:ext cx="23832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32400" rIns="0" bIns="0" anchor="t" vert="vert270">
            <a:noAutofit/>
          </a:bodyPr>
          <a:p>
            <a:pPr marL="12600">
              <a:lnSpc>
                <a:spcPct val="100000"/>
              </a:lnSpc>
              <a:spcBef>
                <a:spcPts val="255"/>
              </a:spcBef>
            </a:pPr>
            <a:r>
              <a:rPr lang="it-IT" sz="1550" b="1" u="none" strike="noStrike">
                <a:solidFill>
                  <a:srgbClr val="385723"/>
                </a:solidFill>
                <a:effectLst/>
                <a:uFillTx/>
                <a:latin typeface="Elior"/>
              </a:rPr>
              <a:t>1°</a:t>
            </a:r>
            <a:r>
              <a:rPr lang="it-IT" sz="1550" b="1" u="none" spc="-54" strike="noStrike">
                <a:solidFill>
                  <a:srgbClr val="385723"/>
                </a:solidFill>
                <a:effectLst/>
                <a:uFillTx/>
                <a:latin typeface="Elior"/>
              </a:rPr>
              <a:t> </a:t>
            </a:r>
            <a:r>
              <a:rPr lang="it-IT" sz="1550" b="1" u="none" spc="-20" strike="noStrike">
                <a:solidFill>
                  <a:srgbClr val="385723"/>
                </a:solidFill>
                <a:effectLst/>
                <a:uFillTx/>
                <a:latin typeface="Elior"/>
              </a:rPr>
              <a:t>settimana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7" name="object 26"/>
          <p:cNvSpPr/>
          <p:nvPr/>
        </p:nvSpPr>
        <p:spPr>
          <a:xfrm>
            <a:off x="507600" y="3943080"/>
            <a:ext cx="23832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32400" rIns="0" bIns="0" anchor="t" vert="vert270">
            <a:noAutofit/>
          </a:bodyPr>
          <a:p>
            <a:pPr marL="12600">
              <a:lnSpc>
                <a:spcPct val="100000"/>
              </a:lnSpc>
              <a:spcBef>
                <a:spcPts val="255"/>
              </a:spcBef>
            </a:pPr>
            <a:r>
              <a:rPr lang="it-IT" sz="1550" b="1" u="none" strike="noStrike">
                <a:solidFill>
                  <a:srgbClr val="385723"/>
                </a:solidFill>
                <a:effectLst/>
                <a:uFillTx/>
                <a:latin typeface="Elior"/>
              </a:rPr>
              <a:t>2°</a:t>
            </a:r>
            <a:r>
              <a:rPr lang="it-IT" sz="1550" b="1" u="none" spc="-54" strike="noStrike">
                <a:solidFill>
                  <a:srgbClr val="385723"/>
                </a:solidFill>
                <a:effectLst/>
                <a:uFillTx/>
                <a:latin typeface="Elior"/>
              </a:rPr>
              <a:t> </a:t>
            </a:r>
            <a:r>
              <a:rPr lang="it-IT" sz="1550" b="1" u="none" spc="-20" strike="noStrike">
                <a:solidFill>
                  <a:srgbClr val="385723"/>
                </a:solidFill>
                <a:effectLst/>
                <a:uFillTx/>
                <a:latin typeface="Elior"/>
              </a:rPr>
              <a:t>settimana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8" name="object 27"/>
          <p:cNvSpPr/>
          <p:nvPr/>
        </p:nvSpPr>
        <p:spPr>
          <a:xfrm>
            <a:off x="507600" y="5475960"/>
            <a:ext cx="23832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32400" rIns="0" bIns="0" anchor="t" vert="vert270">
            <a:noAutofit/>
          </a:bodyPr>
          <a:p>
            <a:pPr marL="12600">
              <a:lnSpc>
                <a:spcPct val="100000"/>
              </a:lnSpc>
              <a:spcBef>
                <a:spcPts val="255"/>
              </a:spcBef>
            </a:pPr>
            <a:r>
              <a:rPr lang="it-IT" sz="1550" b="1" u="none" strike="noStrike">
                <a:solidFill>
                  <a:srgbClr val="385723"/>
                </a:solidFill>
                <a:effectLst/>
                <a:uFillTx/>
                <a:latin typeface="Elior"/>
              </a:rPr>
              <a:t>3°</a:t>
            </a:r>
            <a:r>
              <a:rPr lang="it-IT" sz="1550" b="1" u="none" spc="-54" strike="noStrike">
                <a:solidFill>
                  <a:srgbClr val="8F502C"/>
                </a:solidFill>
                <a:effectLst/>
                <a:uFillTx/>
                <a:latin typeface="Elior"/>
              </a:rPr>
              <a:t> </a:t>
            </a:r>
            <a:r>
              <a:rPr lang="it-IT" sz="1550" b="1" u="none" spc="-20" strike="noStrike">
                <a:solidFill>
                  <a:srgbClr val="385723"/>
                </a:solidFill>
                <a:effectLst/>
                <a:uFillTx/>
                <a:latin typeface="Elior"/>
              </a:rPr>
              <a:t>settimana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9" name="object 28"/>
          <p:cNvSpPr/>
          <p:nvPr/>
        </p:nvSpPr>
        <p:spPr>
          <a:xfrm>
            <a:off x="507600" y="6958080"/>
            <a:ext cx="238320" cy="136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32400" rIns="0" bIns="0" anchor="t" vert="vert270">
            <a:noAutofit/>
          </a:bodyPr>
          <a:p>
            <a:pPr marL="12600">
              <a:lnSpc>
                <a:spcPct val="100000"/>
              </a:lnSpc>
              <a:spcBef>
                <a:spcPts val="255"/>
              </a:spcBef>
            </a:pPr>
            <a:r>
              <a:rPr lang="it-IT" sz="1550" b="1" u="none" strike="noStrike">
                <a:solidFill>
                  <a:srgbClr val="385723"/>
                </a:solidFill>
                <a:effectLst/>
                <a:uFillTx/>
                <a:latin typeface="Elior"/>
              </a:rPr>
              <a:t>4°</a:t>
            </a:r>
            <a:r>
              <a:rPr lang="it-IT" sz="1550" b="1" u="none" spc="-54" strike="noStrike">
                <a:solidFill>
                  <a:srgbClr val="385723"/>
                </a:solidFill>
                <a:effectLst/>
                <a:uFillTx/>
                <a:latin typeface="Elior"/>
              </a:rPr>
              <a:t> </a:t>
            </a:r>
            <a:r>
              <a:rPr lang="it-IT" sz="1550" b="1" u="none" spc="-20" strike="noStrike">
                <a:solidFill>
                  <a:srgbClr val="385723"/>
                </a:solidFill>
                <a:effectLst/>
                <a:uFillTx/>
                <a:latin typeface="Elior"/>
              </a:rPr>
              <a:t>settimana</a:t>
            </a:r>
            <a:endParaRPr lang="it-IT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0" name="object 98"/>
          <p:cNvSpPr/>
          <p:nvPr/>
        </p:nvSpPr>
        <p:spPr>
          <a:xfrm>
            <a:off x="150120" y="587520"/>
            <a:ext cx="6444720" cy="57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7640" rIns="0" bIns="0" anchor="t">
            <a:spAutoFit/>
          </a:bodyPr>
          <a:p>
            <a:pPr marL="12600" algn="ctr">
              <a:lnSpc>
                <a:spcPct val="100000"/>
              </a:lnSpc>
              <a:spcBef>
                <a:spcPts val="139"/>
              </a:spcBef>
            </a:pPr>
            <a:r>
              <a:rPr lang="it-IT" sz="3600" b="1" u="none" strike="noStrike">
                <a:solidFill>
                  <a:schemeClr val="lt1"/>
                </a:solidFill>
                <a:effectLst/>
                <a:uFillTx/>
                <a:latin typeface="Elior"/>
              </a:rPr>
              <a:t>MENÙ</a:t>
            </a:r>
            <a:r>
              <a:rPr lang="it-IT" sz="3600" b="1" u="none" spc="-60" strike="noStrike">
                <a:solidFill>
                  <a:schemeClr val="lt1"/>
                </a:solidFill>
                <a:effectLst/>
                <a:uFillTx/>
                <a:latin typeface="Elior"/>
              </a:rPr>
              <a:t> AUTUNNO-INVERNO</a:t>
            </a:r>
            <a:endParaRPr lang="it-IT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21" name="object 93"/>
          <p:cNvPicPr/>
          <p:nvPr/>
        </p:nvPicPr>
        <p:blipFill>
          <a:blip r:embed="rId1"/>
          <a:stretch/>
        </p:blipFill>
        <p:spPr>
          <a:xfrm>
            <a:off x="6773040" y="1585800"/>
            <a:ext cx="967320" cy="75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22" name="object 94"/>
          <p:cNvPicPr/>
          <p:nvPr/>
        </p:nvPicPr>
        <p:blipFill>
          <a:blip r:embed="rId2"/>
          <a:stretch/>
        </p:blipFill>
        <p:spPr>
          <a:xfrm>
            <a:off x="461160" y="9976680"/>
            <a:ext cx="614880" cy="68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23" name="Immagine 88" descr="Immagine che contiene Elementi grafici, Carattere, grafica, design&#10;&#10;Il contenuto generato dall'IA potrebbe non essere corretto."/>
          <p:cNvPicPr/>
          <p:nvPr/>
        </p:nvPicPr>
        <p:blipFill>
          <a:blip r:embed="rId3"/>
          <a:stretch/>
        </p:blipFill>
        <p:spPr>
          <a:xfrm>
            <a:off x="2811240" y="10053720"/>
            <a:ext cx="1548000" cy="334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4" name="CasellaDiTesto 89"/>
          <p:cNvSpPr/>
          <p:nvPr/>
        </p:nvSpPr>
        <p:spPr>
          <a:xfrm>
            <a:off x="2247840" y="2910960"/>
            <a:ext cx="91008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Vellutata di ceci e rosmarino con orzo (1,7,9)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(PIATTO UNICO)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Patate* arrosto 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5" name="CasellaDiTesto 90"/>
          <p:cNvSpPr/>
          <p:nvPr/>
        </p:nvSpPr>
        <p:spPr>
          <a:xfrm>
            <a:off x="3503880" y="288540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olio e grana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Cotoletta alla milanese (1,3)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Cavolfiori* al forno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6" name="CasellaDiTesto 91"/>
          <p:cNvSpPr/>
          <p:nvPr/>
        </p:nvSpPr>
        <p:spPr>
          <a:xfrm>
            <a:off x="4768920" y="288072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Polenta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Bruscit di manzo (9)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Carote* prezzemolate al forno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7" name="CasellaDiTesto 92"/>
          <p:cNvSpPr/>
          <p:nvPr/>
        </p:nvSpPr>
        <p:spPr>
          <a:xfrm>
            <a:off x="5987880" y="283536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Risotto allo zafferano (3,7)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Filetto di merluzzo* al forno (1,3,4)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Erbette* all’olio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8" name="CasellaDiTesto 93"/>
          <p:cNvSpPr/>
          <p:nvPr/>
        </p:nvSpPr>
        <p:spPr>
          <a:xfrm>
            <a:off x="2258280" y="426888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Gnocchi pomodoro e ricotta (1,7)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Platessa gratinata al forno (1,3,4)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Broccoli all’olio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9" name="CasellaDiTesto 95"/>
          <p:cNvSpPr/>
          <p:nvPr/>
        </p:nvSpPr>
        <p:spPr>
          <a:xfrm>
            <a:off x="958680" y="431964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integrale con sugo alle olive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Frittata con formaggio (3,7)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Insalata mista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0" name="CasellaDiTesto 97"/>
          <p:cNvSpPr/>
          <p:nvPr/>
        </p:nvSpPr>
        <p:spPr>
          <a:xfrm>
            <a:off x="3473280" y="4130640"/>
            <a:ext cx="910080" cy="13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Pizza margherita (1,7)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½ porz. Asiago (7)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Finocchi crudi julienne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 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1" name="CasellaDiTesto 98"/>
          <p:cNvSpPr/>
          <p:nvPr/>
        </p:nvSpPr>
        <p:spPr>
          <a:xfrm>
            <a:off x="4768920" y="4319640"/>
            <a:ext cx="91008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al pesto rosso (1,3,7,8)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Polpette di fagioli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Carote* all’olio 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2" name="CasellaDiTesto 99"/>
          <p:cNvSpPr/>
          <p:nvPr/>
        </p:nvSpPr>
        <p:spPr>
          <a:xfrm>
            <a:off x="5991840" y="4206960"/>
            <a:ext cx="910080" cy="132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Vellutata di carote con farro (1,7,9)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Sovracosce di pollo al forno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Cavolo cappuccio julienne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3" name="CasellaDiTesto 100"/>
          <p:cNvSpPr/>
          <p:nvPr/>
        </p:nvSpPr>
        <p:spPr>
          <a:xfrm>
            <a:off x="1005120" y="286596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al pomodoro e basilico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Frittata con verdure (3,7)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Insalata mista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4" name="CasellaDiTesto 101"/>
          <p:cNvSpPr/>
          <p:nvPr/>
        </p:nvSpPr>
        <p:spPr>
          <a:xfrm>
            <a:off x="2261880" y="5730840"/>
            <a:ext cx="91008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Risotto alla zucca (3,7)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Arrosto di lonza al latte (7)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Spinaci* all’olio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5" name="CasellaDiTesto 102"/>
          <p:cNvSpPr/>
          <p:nvPr/>
        </p:nvSpPr>
        <p:spPr>
          <a:xfrm>
            <a:off x="3473280" y="5680440"/>
            <a:ext cx="910080" cy="132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integrale al ragù di verdure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Frittata semplice al forno (3,7)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Finocchi* gratinati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6" name="CasellaDiTesto 103"/>
          <p:cNvSpPr/>
          <p:nvPr/>
        </p:nvSpPr>
        <p:spPr>
          <a:xfrm>
            <a:off x="4776480" y="5792760"/>
            <a:ext cx="91008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agli aromi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Filetto di merluzzo* al forno (1,3,4)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Insalata verde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 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7" name="CasellaDiTesto 104"/>
          <p:cNvSpPr/>
          <p:nvPr/>
        </p:nvSpPr>
        <p:spPr>
          <a:xfrm>
            <a:off x="5991840" y="5812200"/>
            <a:ext cx="910080" cy="84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e fagioli in brodo (1,7,9)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(PIATTO UNICO)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Patate* al forno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8" name="CasellaDiTesto 105"/>
          <p:cNvSpPr/>
          <p:nvPr/>
        </p:nvSpPr>
        <p:spPr>
          <a:xfrm>
            <a:off x="1008720" y="573084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Ravioli di magro olio e salvia (1,3,7)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Mozzarella (7)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Carote crude julienne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9" name="CasellaDiTesto 106"/>
          <p:cNvSpPr/>
          <p:nvPr/>
        </p:nvSpPr>
        <p:spPr>
          <a:xfrm>
            <a:off x="2261880" y="717876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Risotto al cavolo rosso (3,7)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Scaloppina di pollo/tacchino agli aromi (1,3)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Biete* all’olio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0" name="CasellaDiTesto 107"/>
          <p:cNvSpPr/>
          <p:nvPr/>
        </p:nvSpPr>
        <p:spPr>
          <a:xfrm>
            <a:off x="3477240" y="7259760"/>
            <a:ext cx="91008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Lasagna alla bolognese (1,3,7,9)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(PIATTO UNICO)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Broccoli* al forno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7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1" name="CasellaDiTesto 108"/>
          <p:cNvSpPr/>
          <p:nvPr/>
        </p:nvSpPr>
        <p:spPr>
          <a:xfrm>
            <a:off x="4776480" y="7178760"/>
            <a:ext cx="91008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olio e grana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Polpette di piselli* al forno (1,3,7)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Carote* prezzemolate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2" name="CasellaDiTesto 109"/>
          <p:cNvSpPr/>
          <p:nvPr/>
        </p:nvSpPr>
        <p:spPr>
          <a:xfrm>
            <a:off x="5991840" y="7178760"/>
            <a:ext cx="910080" cy="132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Passato di verdura con farro (1,7,9)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Filetto di platessa* alla mugnaia (1,4,7)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Finocchi julienne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3" name="CasellaDiTesto 110"/>
          <p:cNvSpPr/>
          <p:nvPr/>
        </p:nvSpPr>
        <p:spPr>
          <a:xfrm>
            <a:off x="1008720" y="7254720"/>
            <a:ext cx="91008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Pasta alla pizzaiola (1)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Crescenza (7)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Insalata mista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Pane (1)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Frutta fresca</a:t>
            </a:r>
            <a:endParaRPr lang="it-IT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object 2"/>
          <p:cNvSpPr/>
          <p:nvPr/>
        </p:nvSpPr>
        <p:spPr>
          <a:xfrm>
            <a:off x="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D7E9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45" name="object 3"/>
          <p:cNvGrpSpPr/>
          <p:nvPr/>
        </p:nvGrpSpPr>
        <p:grpSpPr>
          <a:xfrm>
            <a:off x="0" y="0"/>
            <a:ext cx="7559280" cy="10696320"/>
            <a:chOff x="0" y="0"/>
            <a:chExt cx="7559280" cy="10696320"/>
          </a:xfrm>
        </p:grpSpPr>
        <p:sp>
          <p:nvSpPr>
            <p:cNvPr id="1346" name="object 4"/>
            <p:cNvSpPr/>
            <p:nvPr/>
          </p:nvSpPr>
          <p:spPr>
            <a:xfrm>
              <a:off x="73069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47" name="object 5"/>
            <p:cNvSpPr/>
            <p:nvPr/>
          </p:nvSpPr>
          <p:spPr>
            <a:xfrm>
              <a:off x="7090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48" name="object 6"/>
            <p:cNvSpPr/>
            <p:nvPr/>
          </p:nvSpPr>
          <p:spPr>
            <a:xfrm>
              <a:off x="6874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49" name="object 7"/>
            <p:cNvSpPr/>
            <p:nvPr/>
          </p:nvSpPr>
          <p:spPr>
            <a:xfrm>
              <a:off x="6658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0" name="object 8"/>
            <p:cNvSpPr/>
            <p:nvPr/>
          </p:nvSpPr>
          <p:spPr>
            <a:xfrm>
              <a:off x="6442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1" name="object 9"/>
            <p:cNvSpPr/>
            <p:nvPr/>
          </p:nvSpPr>
          <p:spPr>
            <a:xfrm>
              <a:off x="6009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2" name="object 10"/>
            <p:cNvSpPr/>
            <p:nvPr/>
          </p:nvSpPr>
          <p:spPr>
            <a:xfrm>
              <a:off x="5793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3" name="object 11"/>
            <p:cNvSpPr/>
            <p:nvPr/>
          </p:nvSpPr>
          <p:spPr>
            <a:xfrm>
              <a:off x="5577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4" name="object 12"/>
            <p:cNvSpPr/>
            <p:nvPr/>
          </p:nvSpPr>
          <p:spPr>
            <a:xfrm>
              <a:off x="5361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5" name="object 13"/>
            <p:cNvSpPr/>
            <p:nvPr/>
          </p:nvSpPr>
          <p:spPr>
            <a:xfrm>
              <a:off x="5145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6" name="object 14"/>
            <p:cNvSpPr/>
            <p:nvPr/>
          </p:nvSpPr>
          <p:spPr>
            <a:xfrm>
              <a:off x="6226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7" name="object 15"/>
            <p:cNvSpPr/>
            <p:nvPr/>
          </p:nvSpPr>
          <p:spPr>
            <a:xfrm>
              <a:off x="4929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8" name="object 16"/>
            <p:cNvSpPr/>
            <p:nvPr/>
          </p:nvSpPr>
          <p:spPr>
            <a:xfrm>
              <a:off x="4713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9" name="object 17"/>
            <p:cNvSpPr/>
            <p:nvPr/>
          </p:nvSpPr>
          <p:spPr>
            <a:xfrm>
              <a:off x="4496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0" name="object 18"/>
            <p:cNvSpPr/>
            <p:nvPr/>
          </p:nvSpPr>
          <p:spPr>
            <a:xfrm>
              <a:off x="4280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1" name="object 19"/>
            <p:cNvSpPr/>
            <p:nvPr/>
          </p:nvSpPr>
          <p:spPr>
            <a:xfrm>
              <a:off x="4064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2" name="object 20"/>
            <p:cNvSpPr/>
            <p:nvPr/>
          </p:nvSpPr>
          <p:spPr>
            <a:xfrm>
              <a:off x="3632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3" name="object 21"/>
            <p:cNvSpPr/>
            <p:nvPr/>
          </p:nvSpPr>
          <p:spPr>
            <a:xfrm>
              <a:off x="3416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4" name="object 22"/>
            <p:cNvSpPr/>
            <p:nvPr/>
          </p:nvSpPr>
          <p:spPr>
            <a:xfrm>
              <a:off x="3200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5" name="object 23"/>
            <p:cNvSpPr/>
            <p:nvPr/>
          </p:nvSpPr>
          <p:spPr>
            <a:xfrm>
              <a:off x="2984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6" name="object 24"/>
            <p:cNvSpPr/>
            <p:nvPr/>
          </p:nvSpPr>
          <p:spPr>
            <a:xfrm>
              <a:off x="2767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7" name="object 25"/>
            <p:cNvSpPr/>
            <p:nvPr/>
          </p:nvSpPr>
          <p:spPr>
            <a:xfrm>
              <a:off x="3848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8" name="object 26"/>
            <p:cNvSpPr/>
            <p:nvPr/>
          </p:nvSpPr>
          <p:spPr>
            <a:xfrm>
              <a:off x="2551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9" name="object 27"/>
            <p:cNvSpPr/>
            <p:nvPr/>
          </p:nvSpPr>
          <p:spPr>
            <a:xfrm>
              <a:off x="2335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0" name="object 28"/>
            <p:cNvSpPr/>
            <p:nvPr/>
          </p:nvSpPr>
          <p:spPr>
            <a:xfrm>
              <a:off x="2119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1" name="object 29"/>
            <p:cNvSpPr/>
            <p:nvPr/>
          </p:nvSpPr>
          <p:spPr>
            <a:xfrm>
              <a:off x="1903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2" name="object 30"/>
            <p:cNvSpPr/>
            <p:nvPr/>
          </p:nvSpPr>
          <p:spPr>
            <a:xfrm>
              <a:off x="1686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3" name="object 31"/>
            <p:cNvSpPr/>
            <p:nvPr/>
          </p:nvSpPr>
          <p:spPr>
            <a:xfrm>
              <a:off x="1470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4" name="object 32"/>
            <p:cNvSpPr/>
            <p:nvPr/>
          </p:nvSpPr>
          <p:spPr>
            <a:xfrm>
              <a:off x="1254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5" name="object 33"/>
            <p:cNvSpPr/>
            <p:nvPr/>
          </p:nvSpPr>
          <p:spPr>
            <a:xfrm>
              <a:off x="1038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6" name="object 34"/>
            <p:cNvSpPr/>
            <p:nvPr/>
          </p:nvSpPr>
          <p:spPr>
            <a:xfrm>
              <a:off x="822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7" name="object 35"/>
            <p:cNvSpPr/>
            <p:nvPr/>
          </p:nvSpPr>
          <p:spPr>
            <a:xfrm>
              <a:off x="390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8" name="object 36"/>
            <p:cNvSpPr/>
            <p:nvPr/>
          </p:nvSpPr>
          <p:spPr>
            <a:xfrm>
              <a:off x="174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9" name="object 37"/>
            <p:cNvSpPr/>
            <p:nvPr/>
          </p:nvSpPr>
          <p:spPr>
            <a:xfrm>
              <a:off x="606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0" name="object 38"/>
            <p:cNvSpPr/>
            <p:nvPr/>
          </p:nvSpPr>
          <p:spPr>
            <a:xfrm>
              <a:off x="0" y="281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1" name="object 39"/>
            <p:cNvSpPr/>
            <p:nvPr/>
          </p:nvSpPr>
          <p:spPr>
            <a:xfrm>
              <a:off x="0" y="497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2" name="object 40"/>
            <p:cNvSpPr/>
            <p:nvPr/>
          </p:nvSpPr>
          <p:spPr>
            <a:xfrm>
              <a:off x="0" y="713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3" name="object 41"/>
            <p:cNvSpPr/>
            <p:nvPr/>
          </p:nvSpPr>
          <p:spPr>
            <a:xfrm>
              <a:off x="0" y="930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4" name="object 42"/>
            <p:cNvSpPr/>
            <p:nvPr/>
          </p:nvSpPr>
          <p:spPr>
            <a:xfrm>
              <a:off x="0" y="1146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5" name="object 43"/>
            <p:cNvSpPr/>
            <p:nvPr/>
          </p:nvSpPr>
          <p:spPr>
            <a:xfrm>
              <a:off x="0" y="1578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6" name="object 44"/>
            <p:cNvSpPr/>
            <p:nvPr/>
          </p:nvSpPr>
          <p:spPr>
            <a:xfrm>
              <a:off x="0" y="1794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7" name="object 45"/>
            <p:cNvSpPr/>
            <p:nvPr/>
          </p:nvSpPr>
          <p:spPr>
            <a:xfrm>
              <a:off x="0" y="2010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8" name="object 46"/>
            <p:cNvSpPr/>
            <p:nvPr/>
          </p:nvSpPr>
          <p:spPr>
            <a:xfrm>
              <a:off x="0" y="2226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9" name="object 47"/>
            <p:cNvSpPr/>
            <p:nvPr/>
          </p:nvSpPr>
          <p:spPr>
            <a:xfrm>
              <a:off x="0" y="2442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0" name="object 48"/>
            <p:cNvSpPr/>
            <p:nvPr/>
          </p:nvSpPr>
          <p:spPr>
            <a:xfrm>
              <a:off x="43200" y="1362600"/>
              <a:ext cx="7516080" cy="360"/>
            </a:xfrm>
            <a:custGeom>
              <a:avLst/>
              <a:gdLst>
                <a:gd name="textAreaLeft" fmla="*/ 0 w 7516080"/>
                <a:gd name="textAreaRight" fmla="*/ 7516440 w 75160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16495" h="0">
                  <a:moveTo>
                    <a:pt x="0" y="0"/>
                  </a:moveTo>
                  <a:lnTo>
                    <a:pt x="7516139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1" name="object 49"/>
            <p:cNvSpPr/>
            <p:nvPr/>
          </p:nvSpPr>
          <p:spPr>
            <a:xfrm>
              <a:off x="0" y="2659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2" name="object 50"/>
            <p:cNvSpPr/>
            <p:nvPr/>
          </p:nvSpPr>
          <p:spPr>
            <a:xfrm>
              <a:off x="0" y="2875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3" name="object 51"/>
            <p:cNvSpPr/>
            <p:nvPr/>
          </p:nvSpPr>
          <p:spPr>
            <a:xfrm>
              <a:off x="0" y="3091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4" name="object 52"/>
            <p:cNvSpPr/>
            <p:nvPr/>
          </p:nvSpPr>
          <p:spPr>
            <a:xfrm>
              <a:off x="0" y="3307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5" name="object 53"/>
            <p:cNvSpPr/>
            <p:nvPr/>
          </p:nvSpPr>
          <p:spPr>
            <a:xfrm>
              <a:off x="0" y="3523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6" name="object 54"/>
            <p:cNvSpPr/>
            <p:nvPr/>
          </p:nvSpPr>
          <p:spPr>
            <a:xfrm>
              <a:off x="0" y="39560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7" name="object 55"/>
            <p:cNvSpPr/>
            <p:nvPr/>
          </p:nvSpPr>
          <p:spPr>
            <a:xfrm>
              <a:off x="0" y="4172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8" name="object 56"/>
            <p:cNvSpPr/>
            <p:nvPr/>
          </p:nvSpPr>
          <p:spPr>
            <a:xfrm>
              <a:off x="0" y="4388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9" name="object 57"/>
            <p:cNvSpPr/>
            <p:nvPr/>
          </p:nvSpPr>
          <p:spPr>
            <a:xfrm>
              <a:off x="0" y="4604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00" name="object 58"/>
            <p:cNvSpPr/>
            <p:nvPr/>
          </p:nvSpPr>
          <p:spPr>
            <a:xfrm>
              <a:off x="0" y="48207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401" name="object 59"/>
          <p:cNvSpPr/>
          <p:nvPr/>
        </p:nvSpPr>
        <p:spPr>
          <a:xfrm>
            <a:off x="43200" y="374004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2" name="object 60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3" name="object 61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4" name="object 62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5" name="object 63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6" name="object 64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7" name="object 65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8" name="object 66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9" name="object 67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0" name="object 68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1" name="object 69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2" name="object 70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3" name="object 71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4" name="object 72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5" name="object 73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6" name="object 74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7" name="object 75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8" name="object 76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9" name="object 77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0" name="object 78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1" name="object 79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2" name="object 80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3" name="object 81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4" name="object 82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5" name="object 83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6" name="object 84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7" name="object 85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8" name="object 87"/>
          <p:cNvSpPr/>
          <p:nvPr/>
        </p:nvSpPr>
        <p:spPr>
          <a:xfrm>
            <a:off x="5192280" y="7426440"/>
            <a:ext cx="1794960" cy="201600"/>
          </a:xfrm>
          <a:custGeom>
            <a:avLst/>
            <a:gdLst>
              <a:gd name="textAreaLeft" fmla="*/ 0 w 1794960"/>
              <a:gd name="textAreaRight" fmla="*/ 1795320 w 1794960"/>
              <a:gd name="textAreaTop" fmla="*/ 0 h 201600"/>
              <a:gd name="textAreaBottom" fmla="*/ 201960 h 201600"/>
            </a:gdLst>
            <a:ahLst/>
            <a:cxnLst/>
            <a:rect l="textAreaLeft" t="textAreaTop" r="textAreaRight" b="textAreaBottom"/>
            <a:pathLst>
              <a:path w="1795145" h="201929">
                <a:moveTo>
                  <a:pt x="897267" y="0"/>
                </a:moveTo>
                <a:lnTo>
                  <a:pt x="819848" y="370"/>
                </a:lnTo>
                <a:lnTo>
                  <a:pt x="744258" y="1460"/>
                </a:lnTo>
                <a:lnTo>
                  <a:pt x="670766" y="3240"/>
                </a:lnTo>
                <a:lnTo>
                  <a:pt x="599641" y="5680"/>
                </a:lnTo>
                <a:lnTo>
                  <a:pt x="531152" y="8749"/>
                </a:lnTo>
                <a:lnTo>
                  <a:pt x="465570" y="12417"/>
                </a:lnTo>
                <a:lnTo>
                  <a:pt x="403163" y="16654"/>
                </a:lnTo>
                <a:lnTo>
                  <a:pt x="344201" y="21430"/>
                </a:lnTo>
                <a:lnTo>
                  <a:pt x="288953" y="26713"/>
                </a:lnTo>
                <a:lnTo>
                  <a:pt x="237688" y="32475"/>
                </a:lnTo>
                <a:lnTo>
                  <a:pt x="190676" y="38685"/>
                </a:lnTo>
                <a:lnTo>
                  <a:pt x="148186" y="45312"/>
                </a:lnTo>
                <a:lnTo>
                  <a:pt x="110487" y="52326"/>
                </a:lnTo>
                <a:lnTo>
                  <a:pt x="50542" y="67396"/>
                </a:lnTo>
                <a:lnTo>
                  <a:pt x="12994" y="83651"/>
                </a:lnTo>
                <a:lnTo>
                  <a:pt x="0" y="100850"/>
                </a:lnTo>
                <a:lnTo>
                  <a:pt x="3293" y="109553"/>
                </a:lnTo>
                <a:lnTo>
                  <a:pt x="50542" y="134304"/>
                </a:lnTo>
                <a:lnTo>
                  <a:pt x="110487" y="149374"/>
                </a:lnTo>
                <a:lnTo>
                  <a:pt x="148186" y="156388"/>
                </a:lnTo>
                <a:lnTo>
                  <a:pt x="190676" y="163015"/>
                </a:lnTo>
                <a:lnTo>
                  <a:pt x="237688" y="169225"/>
                </a:lnTo>
                <a:lnTo>
                  <a:pt x="288953" y="174987"/>
                </a:lnTo>
                <a:lnTo>
                  <a:pt x="344201" y="180271"/>
                </a:lnTo>
                <a:lnTo>
                  <a:pt x="403163" y="185046"/>
                </a:lnTo>
                <a:lnTo>
                  <a:pt x="465570" y="189283"/>
                </a:lnTo>
                <a:lnTo>
                  <a:pt x="531152" y="192951"/>
                </a:lnTo>
                <a:lnTo>
                  <a:pt x="599641" y="196021"/>
                </a:lnTo>
                <a:lnTo>
                  <a:pt x="670766" y="198460"/>
                </a:lnTo>
                <a:lnTo>
                  <a:pt x="744258" y="200240"/>
                </a:lnTo>
                <a:lnTo>
                  <a:pt x="819848" y="201331"/>
                </a:lnTo>
                <a:lnTo>
                  <a:pt x="897267" y="201701"/>
                </a:lnTo>
                <a:lnTo>
                  <a:pt x="974686" y="201331"/>
                </a:lnTo>
                <a:lnTo>
                  <a:pt x="1050276" y="200240"/>
                </a:lnTo>
                <a:lnTo>
                  <a:pt x="1123768" y="198460"/>
                </a:lnTo>
                <a:lnTo>
                  <a:pt x="1194892" y="196021"/>
                </a:lnTo>
                <a:lnTo>
                  <a:pt x="1263380" y="192951"/>
                </a:lnTo>
                <a:lnTo>
                  <a:pt x="1328961" y="189283"/>
                </a:lnTo>
                <a:lnTo>
                  <a:pt x="1391367" y="185046"/>
                </a:lnTo>
                <a:lnTo>
                  <a:pt x="1450329" y="180271"/>
                </a:lnTo>
                <a:lnTo>
                  <a:pt x="1505576" y="174987"/>
                </a:lnTo>
                <a:lnTo>
                  <a:pt x="1556840" y="169225"/>
                </a:lnTo>
                <a:lnTo>
                  <a:pt x="1603851" y="163015"/>
                </a:lnTo>
                <a:lnTo>
                  <a:pt x="1646340" y="156388"/>
                </a:lnTo>
                <a:lnTo>
                  <a:pt x="1684038" y="149374"/>
                </a:lnTo>
                <a:lnTo>
                  <a:pt x="1743982" y="134304"/>
                </a:lnTo>
                <a:lnTo>
                  <a:pt x="1781528" y="118049"/>
                </a:lnTo>
                <a:lnTo>
                  <a:pt x="1794522" y="100850"/>
                </a:lnTo>
                <a:lnTo>
                  <a:pt x="1791229" y="92148"/>
                </a:lnTo>
                <a:lnTo>
                  <a:pt x="1743982" y="67396"/>
                </a:lnTo>
                <a:lnTo>
                  <a:pt x="1684038" y="52326"/>
                </a:lnTo>
                <a:lnTo>
                  <a:pt x="1646340" y="45312"/>
                </a:lnTo>
                <a:lnTo>
                  <a:pt x="1603851" y="38685"/>
                </a:lnTo>
                <a:lnTo>
                  <a:pt x="1556840" y="32475"/>
                </a:lnTo>
                <a:lnTo>
                  <a:pt x="1505576" y="26713"/>
                </a:lnTo>
                <a:lnTo>
                  <a:pt x="1450329" y="21430"/>
                </a:lnTo>
                <a:lnTo>
                  <a:pt x="1391367" y="16654"/>
                </a:lnTo>
                <a:lnTo>
                  <a:pt x="1328961" y="12417"/>
                </a:lnTo>
                <a:lnTo>
                  <a:pt x="1263380" y="8749"/>
                </a:lnTo>
                <a:lnTo>
                  <a:pt x="1194892" y="5680"/>
                </a:lnTo>
                <a:lnTo>
                  <a:pt x="1123768" y="3240"/>
                </a:lnTo>
                <a:lnTo>
                  <a:pt x="1050276" y="1460"/>
                </a:lnTo>
                <a:lnTo>
                  <a:pt x="974686" y="370"/>
                </a:lnTo>
                <a:lnTo>
                  <a:pt x="897267" y="0"/>
                </a:lnTo>
                <a:close/>
              </a:path>
            </a:pathLst>
          </a:custGeom>
          <a:solidFill>
            <a:srgbClr val="6B9E4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9" name="object 88"/>
          <p:cNvSpPr/>
          <p:nvPr/>
        </p:nvSpPr>
        <p:spPr>
          <a:xfrm>
            <a:off x="1123920" y="7540560"/>
            <a:ext cx="1794960" cy="201600"/>
          </a:xfrm>
          <a:custGeom>
            <a:avLst/>
            <a:gdLst>
              <a:gd name="textAreaLeft" fmla="*/ 0 w 1794960"/>
              <a:gd name="textAreaRight" fmla="*/ 1795320 w 1794960"/>
              <a:gd name="textAreaTop" fmla="*/ 0 h 201600"/>
              <a:gd name="textAreaBottom" fmla="*/ 201960 h 201600"/>
            </a:gdLst>
            <a:ahLst/>
            <a:cxnLst/>
            <a:rect l="textAreaLeft" t="textAreaTop" r="textAreaRight" b="textAreaBottom"/>
            <a:pathLst>
              <a:path w="1795145" h="201929">
                <a:moveTo>
                  <a:pt x="897267" y="0"/>
                </a:moveTo>
                <a:lnTo>
                  <a:pt x="819848" y="370"/>
                </a:lnTo>
                <a:lnTo>
                  <a:pt x="744258" y="1460"/>
                </a:lnTo>
                <a:lnTo>
                  <a:pt x="670766" y="3240"/>
                </a:lnTo>
                <a:lnTo>
                  <a:pt x="599641" y="5680"/>
                </a:lnTo>
                <a:lnTo>
                  <a:pt x="531152" y="8749"/>
                </a:lnTo>
                <a:lnTo>
                  <a:pt x="465570" y="12417"/>
                </a:lnTo>
                <a:lnTo>
                  <a:pt x="403163" y="16654"/>
                </a:lnTo>
                <a:lnTo>
                  <a:pt x="344201" y="21430"/>
                </a:lnTo>
                <a:lnTo>
                  <a:pt x="288953" y="26713"/>
                </a:lnTo>
                <a:lnTo>
                  <a:pt x="237688" y="32475"/>
                </a:lnTo>
                <a:lnTo>
                  <a:pt x="190676" y="38685"/>
                </a:lnTo>
                <a:lnTo>
                  <a:pt x="148186" y="45312"/>
                </a:lnTo>
                <a:lnTo>
                  <a:pt x="110487" y="52326"/>
                </a:lnTo>
                <a:lnTo>
                  <a:pt x="50542" y="67396"/>
                </a:lnTo>
                <a:lnTo>
                  <a:pt x="12994" y="83651"/>
                </a:lnTo>
                <a:lnTo>
                  <a:pt x="0" y="100850"/>
                </a:lnTo>
                <a:lnTo>
                  <a:pt x="3293" y="109553"/>
                </a:lnTo>
                <a:lnTo>
                  <a:pt x="50542" y="134304"/>
                </a:lnTo>
                <a:lnTo>
                  <a:pt x="110487" y="149374"/>
                </a:lnTo>
                <a:lnTo>
                  <a:pt x="148186" y="156388"/>
                </a:lnTo>
                <a:lnTo>
                  <a:pt x="190676" y="163015"/>
                </a:lnTo>
                <a:lnTo>
                  <a:pt x="237688" y="169225"/>
                </a:lnTo>
                <a:lnTo>
                  <a:pt x="288953" y="174987"/>
                </a:lnTo>
                <a:lnTo>
                  <a:pt x="344201" y="180271"/>
                </a:lnTo>
                <a:lnTo>
                  <a:pt x="403163" y="185046"/>
                </a:lnTo>
                <a:lnTo>
                  <a:pt x="465570" y="189283"/>
                </a:lnTo>
                <a:lnTo>
                  <a:pt x="531152" y="192951"/>
                </a:lnTo>
                <a:lnTo>
                  <a:pt x="599641" y="196021"/>
                </a:lnTo>
                <a:lnTo>
                  <a:pt x="670766" y="198460"/>
                </a:lnTo>
                <a:lnTo>
                  <a:pt x="744258" y="200240"/>
                </a:lnTo>
                <a:lnTo>
                  <a:pt x="819848" y="201331"/>
                </a:lnTo>
                <a:lnTo>
                  <a:pt x="897267" y="201701"/>
                </a:lnTo>
                <a:lnTo>
                  <a:pt x="974686" y="201331"/>
                </a:lnTo>
                <a:lnTo>
                  <a:pt x="1050276" y="200240"/>
                </a:lnTo>
                <a:lnTo>
                  <a:pt x="1123768" y="198460"/>
                </a:lnTo>
                <a:lnTo>
                  <a:pt x="1194892" y="196021"/>
                </a:lnTo>
                <a:lnTo>
                  <a:pt x="1263380" y="192951"/>
                </a:lnTo>
                <a:lnTo>
                  <a:pt x="1328961" y="189283"/>
                </a:lnTo>
                <a:lnTo>
                  <a:pt x="1391367" y="185046"/>
                </a:lnTo>
                <a:lnTo>
                  <a:pt x="1450329" y="180271"/>
                </a:lnTo>
                <a:lnTo>
                  <a:pt x="1505576" y="174987"/>
                </a:lnTo>
                <a:lnTo>
                  <a:pt x="1556840" y="169225"/>
                </a:lnTo>
                <a:lnTo>
                  <a:pt x="1603851" y="163015"/>
                </a:lnTo>
                <a:lnTo>
                  <a:pt x="1646340" y="156388"/>
                </a:lnTo>
                <a:lnTo>
                  <a:pt x="1684038" y="149374"/>
                </a:lnTo>
                <a:lnTo>
                  <a:pt x="1743982" y="134304"/>
                </a:lnTo>
                <a:lnTo>
                  <a:pt x="1781528" y="118049"/>
                </a:lnTo>
                <a:lnTo>
                  <a:pt x="1794522" y="100850"/>
                </a:lnTo>
                <a:lnTo>
                  <a:pt x="1791229" y="92148"/>
                </a:lnTo>
                <a:lnTo>
                  <a:pt x="1743982" y="67396"/>
                </a:lnTo>
                <a:lnTo>
                  <a:pt x="1684038" y="52326"/>
                </a:lnTo>
                <a:lnTo>
                  <a:pt x="1646340" y="45312"/>
                </a:lnTo>
                <a:lnTo>
                  <a:pt x="1603851" y="38685"/>
                </a:lnTo>
                <a:lnTo>
                  <a:pt x="1556840" y="32475"/>
                </a:lnTo>
                <a:lnTo>
                  <a:pt x="1505576" y="26713"/>
                </a:lnTo>
                <a:lnTo>
                  <a:pt x="1450329" y="21430"/>
                </a:lnTo>
                <a:lnTo>
                  <a:pt x="1391367" y="16654"/>
                </a:lnTo>
                <a:lnTo>
                  <a:pt x="1328961" y="12417"/>
                </a:lnTo>
                <a:lnTo>
                  <a:pt x="1263380" y="8749"/>
                </a:lnTo>
                <a:lnTo>
                  <a:pt x="1194892" y="5680"/>
                </a:lnTo>
                <a:lnTo>
                  <a:pt x="1123768" y="3240"/>
                </a:lnTo>
                <a:lnTo>
                  <a:pt x="1050276" y="1460"/>
                </a:lnTo>
                <a:lnTo>
                  <a:pt x="974686" y="370"/>
                </a:lnTo>
                <a:lnTo>
                  <a:pt x="897267" y="0"/>
                </a:lnTo>
                <a:close/>
              </a:path>
            </a:pathLst>
          </a:custGeom>
          <a:solidFill>
            <a:srgbClr val="6B9E4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1430" name="object 92"/>
          <p:cNvGrpSpPr/>
          <p:nvPr/>
        </p:nvGrpSpPr>
        <p:grpSpPr>
          <a:xfrm>
            <a:off x="1275480" y="1786680"/>
            <a:ext cx="5272560" cy="5284440"/>
            <a:chOff x="1275480" y="1786680"/>
            <a:chExt cx="5272560" cy="5284440"/>
          </a:xfrm>
        </p:grpSpPr>
        <p:sp>
          <p:nvSpPr>
            <p:cNvPr id="1431" name="object 93"/>
            <p:cNvSpPr/>
            <p:nvPr/>
          </p:nvSpPr>
          <p:spPr>
            <a:xfrm>
              <a:off x="1734120" y="2533320"/>
              <a:ext cx="3288240" cy="2115360"/>
            </a:xfrm>
            <a:custGeom>
              <a:avLst/>
              <a:gdLst>
                <a:gd name="textAreaLeft" fmla="*/ 0 w 3288240"/>
                <a:gd name="textAreaRight" fmla="*/ 3288600 w 3288240"/>
                <a:gd name="textAreaTop" fmla="*/ 0 h 2115360"/>
                <a:gd name="textAreaBottom" fmla="*/ 2115720 h 2115360"/>
              </a:gdLst>
              <a:ahLst/>
              <a:cxnLst/>
              <a:rect l="textAreaLeft" t="textAreaTop" r="textAreaRight" b="textAreaBottom"/>
              <a:pathLst>
                <a:path w="3288665" h="2115820">
                  <a:moveTo>
                    <a:pt x="3288118" y="0"/>
                  </a:moveTo>
                  <a:lnTo>
                    <a:pt x="70535" y="347700"/>
                  </a:lnTo>
                  <a:lnTo>
                    <a:pt x="0" y="2115731"/>
                  </a:lnTo>
                  <a:lnTo>
                    <a:pt x="3288118" y="1750847"/>
                  </a:lnTo>
                  <a:lnTo>
                    <a:pt x="3288118" y="0"/>
                  </a:lnTo>
                  <a:close/>
                </a:path>
              </a:pathLst>
            </a:custGeom>
            <a:solidFill>
              <a:srgbClr val="30B3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432" name="object 94"/>
            <p:cNvPicPr/>
            <p:nvPr/>
          </p:nvPicPr>
          <p:blipFill>
            <a:blip r:embed="rId1"/>
            <a:stretch/>
          </p:blipFill>
          <p:spPr>
            <a:xfrm>
              <a:off x="1980720" y="1786680"/>
              <a:ext cx="3826800" cy="26820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33" name="object 95"/>
            <p:cNvSpPr/>
            <p:nvPr/>
          </p:nvSpPr>
          <p:spPr>
            <a:xfrm>
              <a:off x="2715120" y="5452920"/>
              <a:ext cx="3305520" cy="1618200"/>
            </a:xfrm>
            <a:custGeom>
              <a:avLst/>
              <a:gdLst>
                <a:gd name="textAreaLeft" fmla="*/ 0 w 3305520"/>
                <a:gd name="textAreaRight" fmla="*/ 3305880 w 3305520"/>
                <a:gd name="textAreaTop" fmla="*/ 0 h 1618200"/>
                <a:gd name="textAreaBottom" fmla="*/ 1618560 h 1618200"/>
              </a:gdLst>
              <a:ahLst/>
              <a:cxnLst/>
              <a:rect l="textAreaLeft" t="textAreaTop" r="textAreaRight" b="textAreaBottom"/>
              <a:pathLst>
                <a:path w="3305810" h="1618615">
                  <a:moveTo>
                    <a:pt x="2594406" y="0"/>
                  </a:moveTo>
                  <a:lnTo>
                    <a:pt x="0" y="319925"/>
                  </a:lnTo>
                  <a:lnTo>
                    <a:pt x="598855" y="1618488"/>
                  </a:lnTo>
                  <a:lnTo>
                    <a:pt x="3305644" y="1194409"/>
                  </a:lnTo>
                  <a:lnTo>
                    <a:pt x="2594406" y="0"/>
                  </a:lnTo>
                  <a:close/>
                </a:path>
              </a:pathLst>
            </a:custGeom>
            <a:solidFill>
              <a:srgbClr val="FDD20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34" name="object 96"/>
            <p:cNvSpPr/>
            <p:nvPr/>
          </p:nvSpPr>
          <p:spPr>
            <a:xfrm>
              <a:off x="1275480" y="3602880"/>
              <a:ext cx="5272560" cy="2503440"/>
            </a:xfrm>
            <a:custGeom>
              <a:avLst/>
              <a:gdLst>
                <a:gd name="textAreaLeft" fmla="*/ 0 w 5272560"/>
                <a:gd name="textAreaRight" fmla="*/ 5272920 w 5272560"/>
                <a:gd name="textAreaTop" fmla="*/ 0 h 2503440"/>
                <a:gd name="textAreaBottom" fmla="*/ 2503800 h 2503440"/>
              </a:gdLst>
              <a:ahLst/>
              <a:cxnLst/>
              <a:rect l="textAreaLeft" t="textAreaTop" r="textAreaRight" b="textAreaBottom"/>
              <a:pathLst>
                <a:path w="5273040" h="2503804">
                  <a:moveTo>
                    <a:pt x="5272824" y="0"/>
                  </a:moveTo>
                  <a:lnTo>
                    <a:pt x="208622" y="146304"/>
                  </a:lnTo>
                  <a:lnTo>
                    <a:pt x="0" y="2503436"/>
                  </a:lnTo>
                  <a:lnTo>
                    <a:pt x="4555515" y="2415260"/>
                  </a:lnTo>
                  <a:lnTo>
                    <a:pt x="5272824" y="0"/>
                  </a:lnTo>
                  <a:close/>
                </a:path>
              </a:pathLst>
            </a:custGeom>
            <a:solidFill>
              <a:srgbClr val="E4623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435" name="object 98"/>
          <p:cNvSpPr/>
          <p:nvPr/>
        </p:nvSpPr>
        <p:spPr>
          <a:xfrm>
            <a:off x="6126480" y="9385560"/>
            <a:ext cx="379440" cy="507600"/>
          </a:xfrm>
          <a:custGeom>
            <a:avLst/>
            <a:gdLst>
              <a:gd name="textAreaLeft" fmla="*/ 0 w 379440"/>
              <a:gd name="textAreaRight" fmla="*/ 379800 w 379440"/>
              <a:gd name="textAreaTop" fmla="*/ 0 h 507600"/>
              <a:gd name="textAreaBottom" fmla="*/ 507960 h 507600"/>
            </a:gdLst>
            <a:ahLst/>
            <a:cxnLst/>
            <a:rect l="textAreaLeft" t="textAreaTop" r="textAreaRight" b="textAreaBottom"/>
            <a:pathLst>
              <a:path w="379729" h="508000">
                <a:moveTo>
                  <a:pt x="121322" y="0"/>
                </a:moveTo>
                <a:lnTo>
                  <a:pt x="94106" y="13969"/>
                </a:lnTo>
                <a:lnTo>
                  <a:pt x="89758" y="46989"/>
                </a:lnTo>
                <a:lnTo>
                  <a:pt x="96442" y="86359"/>
                </a:lnTo>
                <a:lnTo>
                  <a:pt x="102323" y="120649"/>
                </a:lnTo>
                <a:lnTo>
                  <a:pt x="76898" y="124459"/>
                </a:lnTo>
                <a:lnTo>
                  <a:pt x="46482" y="130809"/>
                </a:lnTo>
                <a:lnTo>
                  <a:pt x="20775" y="140969"/>
                </a:lnTo>
                <a:lnTo>
                  <a:pt x="9473" y="156209"/>
                </a:lnTo>
                <a:lnTo>
                  <a:pt x="14363" y="167639"/>
                </a:lnTo>
                <a:lnTo>
                  <a:pt x="27072" y="172719"/>
                </a:lnTo>
                <a:lnTo>
                  <a:pt x="42063" y="176529"/>
                </a:lnTo>
                <a:lnTo>
                  <a:pt x="53796" y="184149"/>
                </a:lnTo>
                <a:lnTo>
                  <a:pt x="43216" y="195579"/>
                </a:lnTo>
                <a:lnTo>
                  <a:pt x="31541" y="204469"/>
                </a:lnTo>
                <a:lnTo>
                  <a:pt x="20440" y="214629"/>
                </a:lnTo>
                <a:lnTo>
                  <a:pt x="11581" y="226059"/>
                </a:lnTo>
                <a:lnTo>
                  <a:pt x="0" y="264159"/>
                </a:lnTo>
                <a:lnTo>
                  <a:pt x="65" y="273049"/>
                </a:lnTo>
                <a:lnTo>
                  <a:pt x="187" y="289559"/>
                </a:lnTo>
                <a:lnTo>
                  <a:pt x="9411" y="342899"/>
                </a:lnTo>
                <a:lnTo>
                  <a:pt x="53965" y="407669"/>
                </a:lnTo>
                <a:lnTo>
                  <a:pt x="95670" y="443229"/>
                </a:lnTo>
                <a:lnTo>
                  <a:pt x="144893" y="474979"/>
                </a:lnTo>
                <a:lnTo>
                  <a:pt x="197146" y="497839"/>
                </a:lnTo>
                <a:lnTo>
                  <a:pt x="247941" y="507999"/>
                </a:lnTo>
                <a:lnTo>
                  <a:pt x="287850" y="504189"/>
                </a:lnTo>
                <a:lnTo>
                  <a:pt x="319521" y="487679"/>
                </a:lnTo>
                <a:lnTo>
                  <a:pt x="258495" y="487679"/>
                </a:lnTo>
                <a:lnTo>
                  <a:pt x="237358" y="485139"/>
                </a:lnTo>
                <a:lnTo>
                  <a:pt x="186846" y="467359"/>
                </a:lnTo>
                <a:lnTo>
                  <a:pt x="129393" y="436879"/>
                </a:lnTo>
                <a:lnTo>
                  <a:pt x="91850" y="410209"/>
                </a:lnTo>
                <a:lnTo>
                  <a:pt x="56939" y="377189"/>
                </a:lnTo>
                <a:lnTo>
                  <a:pt x="30708" y="339089"/>
                </a:lnTo>
                <a:lnTo>
                  <a:pt x="19199" y="294639"/>
                </a:lnTo>
                <a:lnTo>
                  <a:pt x="28460" y="245109"/>
                </a:lnTo>
                <a:lnTo>
                  <a:pt x="46836" y="218439"/>
                </a:lnTo>
                <a:lnTo>
                  <a:pt x="76848" y="194309"/>
                </a:lnTo>
                <a:lnTo>
                  <a:pt x="112740" y="177799"/>
                </a:lnTo>
                <a:lnTo>
                  <a:pt x="148754" y="175259"/>
                </a:lnTo>
                <a:lnTo>
                  <a:pt x="173689" y="158749"/>
                </a:lnTo>
                <a:lnTo>
                  <a:pt x="47459" y="158749"/>
                </a:lnTo>
                <a:lnTo>
                  <a:pt x="70282" y="147319"/>
                </a:lnTo>
                <a:lnTo>
                  <a:pt x="99127" y="143509"/>
                </a:lnTo>
                <a:lnTo>
                  <a:pt x="130103" y="140969"/>
                </a:lnTo>
                <a:lnTo>
                  <a:pt x="159320" y="137159"/>
                </a:lnTo>
                <a:lnTo>
                  <a:pt x="167498" y="123189"/>
                </a:lnTo>
                <a:lnTo>
                  <a:pt x="170620" y="118109"/>
                </a:lnTo>
                <a:lnTo>
                  <a:pt x="134009" y="118109"/>
                </a:lnTo>
                <a:lnTo>
                  <a:pt x="121849" y="104139"/>
                </a:lnTo>
                <a:lnTo>
                  <a:pt x="113619" y="83819"/>
                </a:lnTo>
                <a:lnTo>
                  <a:pt x="109781" y="59689"/>
                </a:lnTo>
                <a:lnTo>
                  <a:pt x="110794" y="35559"/>
                </a:lnTo>
                <a:lnTo>
                  <a:pt x="114232" y="25399"/>
                </a:lnTo>
                <a:lnTo>
                  <a:pt x="119144" y="16509"/>
                </a:lnTo>
                <a:lnTo>
                  <a:pt x="122513" y="8889"/>
                </a:lnTo>
                <a:lnTo>
                  <a:pt x="121322" y="0"/>
                </a:lnTo>
                <a:close/>
              </a:path>
              <a:path w="379729" h="508000">
                <a:moveTo>
                  <a:pt x="311147" y="137159"/>
                </a:moveTo>
                <a:lnTo>
                  <a:pt x="263859" y="137159"/>
                </a:lnTo>
                <a:lnTo>
                  <a:pt x="302818" y="156209"/>
                </a:lnTo>
                <a:lnTo>
                  <a:pt x="326821" y="184149"/>
                </a:lnTo>
                <a:lnTo>
                  <a:pt x="344015" y="220979"/>
                </a:lnTo>
                <a:lnTo>
                  <a:pt x="354330" y="266699"/>
                </a:lnTo>
                <a:lnTo>
                  <a:pt x="357694" y="318769"/>
                </a:lnTo>
                <a:lnTo>
                  <a:pt x="353952" y="359409"/>
                </a:lnTo>
                <a:lnTo>
                  <a:pt x="353835" y="360679"/>
                </a:lnTo>
                <a:lnTo>
                  <a:pt x="353718" y="361949"/>
                </a:lnTo>
                <a:lnTo>
                  <a:pt x="353601" y="363219"/>
                </a:lnTo>
                <a:lnTo>
                  <a:pt x="353485" y="364489"/>
                </a:lnTo>
                <a:lnTo>
                  <a:pt x="353368" y="365759"/>
                </a:lnTo>
                <a:lnTo>
                  <a:pt x="340892" y="411479"/>
                </a:lnTo>
                <a:lnTo>
                  <a:pt x="320660" y="450849"/>
                </a:lnTo>
                <a:lnTo>
                  <a:pt x="293064" y="477519"/>
                </a:lnTo>
                <a:lnTo>
                  <a:pt x="258495" y="487679"/>
                </a:lnTo>
                <a:lnTo>
                  <a:pt x="319521" y="487679"/>
                </a:lnTo>
                <a:lnTo>
                  <a:pt x="361017" y="424179"/>
                </a:lnTo>
                <a:lnTo>
                  <a:pt x="372278" y="382269"/>
                </a:lnTo>
                <a:lnTo>
                  <a:pt x="378170" y="339089"/>
                </a:lnTo>
                <a:lnTo>
                  <a:pt x="379021" y="308609"/>
                </a:lnTo>
                <a:lnTo>
                  <a:pt x="379127" y="304799"/>
                </a:lnTo>
                <a:lnTo>
                  <a:pt x="379198" y="302259"/>
                </a:lnTo>
                <a:lnTo>
                  <a:pt x="379305" y="298449"/>
                </a:lnTo>
                <a:lnTo>
                  <a:pt x="379411" y="294639"/>
                </a:lnTo>
                <a:lnTo>
                  <a:pt x="376719" y="252729"/>
                </a:lnTo>
                <a:lnTo>
                  <a:pt x="357972" y="196849"/>
                </a:lnTo>
                <a:lnTo>
                  <a:pt x="328129" y="152399"/>
                </a:lnTo>
                <a:lnTo>
                  <a:pt x="311147" y="137159"/>
                </a:lnTo>
                <a:close/>
              </a:path>
              <a:path w="379729" h="508000">
                <a:moveTo>
                  <a:pt x="267542" y="454659"/>
                </a:moveTo>
                <a:lnTo>
                  <a:pt x="268739" y="466089"/>
                </a:lnTo>
                <a:lnTo>
                  <a:pt x="279597" y="472439"/>
                </a:lnTo>
                <a:lnTo>
                  <a:pt x="288060" y="455929"/>
                </a:lnTo>
                <a:lnTo>
                  <a:pt x="267542" y="454659"/>
                </a:lnTo>
                <a:close/>
              </a:path>
              <a:path w="379729" h="508000">
                <a:moveTo>
                  <a:pt x="212962" y="414019"/>
                </a:moveTo>
                <a:lnTo>
                  <a:pt x="205739" y="421639"/>
                </a:lnTo>
                <a:lnTo>
                  <a:pt x="210930" y="430529"/>
                </a:lnTo>
                <a:lnTo>
                  <a:pt x="221303" y="436879"/>
                </a:lnTo>
                <a:lnTo>
                  <a:pt x="232342" y="438149"/>
                </a:lnTo>
                <a:lnTo>
                  <a:pt x="239534" y="430529"/>
                </a:lnTo>
                <a:lnTo>
                  <a:pt x="233910" y="421639"/>
                </a:lnTo>
                <a:lnTo>
                  <a:pt x="223703" y="415289"/>
                </a:lnTo>
                <a:lnTo>
                  <a:pt x="212962" y="414019"/>
                </a:lnTo>
                <a:close/>
              </a:path>
              <a:path w="379729" h="508000">
                <a:moveTo>
                  <a:pt x="134218" y="397509"/>
                </a:moveTo>
                <a:lnTo>
                  <a:pt x="127672" y="405129"/>
                </a:lnTo>
                <a:lnTo>
                  <a:pt x="134252" y="415289"/>
                </a:lnTo>
                <a:lnTo>
                  <a:pt x="147251" y="421639"/>
                </a:lnTo>
                <a:lnTo>
                  <a:pt x="159956" y="419099"/>
                </a:lnTo>
                <a:lnTo>
                  <a:pt x="165658" y="407669"/>
                </a:lnTo>
                <a:lnTo>
                  <a:pt x="154868" y="405129"/>
                </a:lnTo>
                <a:lnTo>
                  <a:pt x="143836" y="398779"/>
                </a:lnTo>
                <a:lnTo>
                  <a:pt x="134218" y="397509"/>
                </a:lnTo>
                <a:close/>
              </a:path>
              <a:path w="379729" h="508000">
                <a:moveTo>
                  <a:pt x="258495" y="383539"/>
                </a:moveTo>
                <a:lnTo>
                  <a:pt x="244104" y="383539"/>
                </a:lnTo>
                <a:lnTo>
                  <a:pt x="239521" y="394969"/>
                </a:lnTo>
                <a:lnTo>
                  <a:pt x="244425" y="407669"/>
                </a:lnTo>
                <a:lnTo>
                  <a:pt x="258495" y="411479"/>
                </a:lnTo>
                <a:lnTo>
                  <a:pt x="261770" y="405129"/>
                </a:lnTo>
                <a:lnTo>
                  <a:pt x="261066" y="400049"/>
                </a:lnTo>
                <a:lnTo>
                  <a:pt x="259077" y="392429"/>
                </a:lnTo>
                <a:lnTo>
                  <a:pt x="258578" y="384809"/>
                </a:lnTo>
                <a:lnTo>
                  <a:pt x="258495" y="383539"/>
                </a:lnTo>
                <a:close/>
              </a:path>
              <a:path w="379729" h="508000">
                <a:moveTo>
                  <a:pt x="180428" y="377189"/>
                </a:moveTo>
                <a:lnTo>
                  <a:pt x="168942" y="383539"/>
                </a:lnTo>
                <a:lnTo>
                  <a:pt x="171865" y="394969"/>
                </a:lnTo>
                <a:lnTo>
                  <a:pt x="183289" y="403859"/>
                </a:lnTo>
                <a:lnTo>
                  <a:pt x="197306" y="398779"/>
                </a:lnTo>
                <a:lnTo>
                  <a:pt x="194605" y="391159"/>
                </a:lnTo>
                <a:lnTo>
                  <a:pt x="191143" y="384809"/>
                </a:lnTo>
                <a:lnTo>
                  <a:pt x="186544" y="379729"/>
                </a:lnTo>
                <a:lnTo>
                  <a:pt x="180428" y="377189"/>
                </a:lnTo>
                <a:close/>
              </a:path>
              <a:path w="379729" h="508000">
                <a:moveTo>
                  <a:pt x="109704" y="347979"/>
                </a:moveTo>
                <a:lnTo>
                  <a:pt x="98119" y="350519"/>
                </a:lnTo>
                <a:lnTo>
                  <a:pt x="100110" y="364489"/>
                </a:lnTo>
                <a:lnTo>
                  <a:pt x="106461" y="374649"/>
                </a:lnTo>
                <a:lnTo>
                  <a:pt x="116030" y="379729"/>
                </a:lnTo>
                <a:lnTo>
                  <a:pt x="127672" y="379729"/>
                </a:lnTo>
                <a:lnTo>
                  <a:pt x="124896" y="365759"/>
                </a:lnTo>
                <a:lnTo>
                  <a:pt x="118768" y="354329"/>
                </a:lnTo>
                <a:lnTo>
                  <a:pt x="109704" y="347979"/>
                </a:lnTo>
                <a:close/>
              </a:path>
              <a:path w="379729" h="508000">
                <a:moveTo>
                  <a:pt x="315124" y="346709"/>
                </a:moveTo>
                <a:lnTo>
                  <a:pt x="309530" y="351789"/>
                </a:lnTo>
                <a:lnTo>
                  <a:pt x="309219" y="359409"/>
                </a:lnTo>
                <a:lnTo>
                  <a:pt x="309168" y="360679"/>
                </a:lnTo>
                <a:lnTo>
                  <a:pt x="315590" y="363219"/>
                </a:lnTo>
                <a:lnTo>
                  <a:pt x="322225" y="361949"/>
                </a:lnTo>
                <a:lnTo>
                  <a:pt x="327072" y="359409"/>
                </a:lnTo>
                <a:lnTo>
                  <a:pt x="328129" y="353059"/>
                </a:lnTo>
                <a:lnTo>
                  <a:pt x="322480" y="347979"/>
                </a:lnTo>
                <a:lnTo>
                  <a:pt x="315124" y="346709"/>
                </a:lnTo>
                <a:close/>
              </a:path>
              <a:path w="379729" h="508000">
                <a:moveTo>
                  <a:pt x="180214" y="337819"/>
                </a:moveTo>
                <a:lnTo>
                  <a:pt x="170439" y="342899"/>
                </a:lnTo>
                <a:lnTo>
                  <a:pt x="171456" y="353059"/>
                </a:lnTo>
                <a:lnTo>
                  <a:pt x="190969" y="353059"/>
                </a:lnTo>
                <a:lnTo>
                  <a:pt x="191413" y="350519"/>
                </a:lnTo>
                <a:lnTo>
                  <a:pt x="191020" y="347979"/>
                </a:lnTo>
                <a:lnTo>
                  <a:pt x="193077" y="347979"/>
                </a:lnTo>
                <a:lnTo>
                  <a:pt x="180214" y="337819"/>
                </a:lnTo>
                <a:close/>
              </a:path>
              <a:path w="379729" h="508000">
                <a:moveTo>
                  <a:pt x="68566" y="297179"/>
                </a:moveTo>
                <a:lnTo>
                  <a:pt x="56892" y="298449"/>
                </a:lnTo>
                <a:lnTo>
                  <a:pt x="51504" y="306069"/>
                </a:lnTo>
                <a:lnTo>
                  <a:pt x="51478" y="318769"/>
                </a:lnTo>
                <a:lnTo>
                  <a:pt x="55892" y="331469"/>
                </a:lnTo>
                <a:lnTo>
                  <a:pt x="66920" y="330199"/>
                </a:lnTo>
                <a:lnTo>
                  <a:pt x="71020" y="320039"/>
                </a:lnTo>
                <a:lnTo>
                  <a:pt x="70726" y="308609"/>
                </a:lnTo>
                <a:lnTo>
                  <a:pt x="68566" y="297179"/>
                </a:lnTo>
                <a:close/>
              </a:path>
              <a:path w="379729" h="508000">
                <a:moveTo>
                  <a:pt x="199389" y="283209"/>
                </a:moveTo>
                <a:lnTo>
                  <a:pt x="188268" y="284479"/>
                </a:lnTo>
                <a:lnTo>
                  <a:pt x="185100" y="292099"/>
                </a:lnTo>
                <a:lnTo>
                  <a:pt x="188025" y="302259"/>
                </a:lnTo>
                <a:lnTo>
                  <a:pt x="195185" y="308609"/>
                </a:lnTo>
                <a:lnTo>
                  <a:pt x="201500" y="304799"/>
                </a:lnTo>
                <a:lnTo>
                  <a:pt x="203650" y="297179"/>
                </a:lnTo>
                <a:lnTo>
                  <a:pt x="202618" y="289559"/>
                </a:lnTo>
                <a:lnTo>
                  <a:pt x="199389" y="283209"/>
                </a:lnTo>
                <a:close/>
              </a:path>
              <a:path w="379729" h="508000">
                <a:moveTo>
                  <a:pt x="124936" y="270509"/>
                </a:moveTo>
                <a:lnTo>
                  <a:pt x="116474" y="283209"/>
                </a:lnTo>
                <a:lnTo>
                  <a:pt x="117226" y="297179"/>
                </a:lnTo>
                <a:lnTo>
                  <a:pt x="117294" y="298449"/>
                </a:lnTo>
                <a:lnTo>
                  <a:pt x="131876" y="306069"/>
                </a:lnTo>
                <a:lnTo>
                  <a:pt x="134623" y="298449"/>
                </a:lnTo>
                <a:lnTo>
                  <a:pt x="136310" y="290829"/>
                </a:lnTo>
                <a:lnTo>
                  <a:pt x="137360" y="281939"/>
                </a:lnTo>
                <a:lnTo>
                  <a:pt x="138095" y="273049"/>
                </a:lnTo>
                <a:lnTo>
                  <a:pt x="138200" y="271779"/>
                </a:lnTo>
                <a:lnTo>
                  <a:pt x="124936" y="270509"/>
                </a:lnTo>
                <a:close/>
              </a:path>
              <a:path w="379729" h="508000">
                <a:moveTo>
                  <a:pt x="262309" y="260349"/>
                </a:moveTo>
                <a:lnTo>
                  <a:pt x="252170" y="265429"/>
                </a:lnTo>
                <a:lnTo>
                  <a:pt x="255317" y="275589"/>
                </a:lnTo>
                <a:lnTo>
                  <a:pt x="261346" y="281939"/>
                </a:lnTo>
                <a:lnTo>
                  <a:pt x="269651" y="287019"/>
                </a:lnTo>
                <a:lnTo>
                  <a:pt x="279628" y="289559"/>
                </a:lnTo>
                <a:lnTo>
                  <a:pt x="280047" y="287019"/>
                </a:lnTo>
                <a:lnTo>
                  <a:pt x="281964" y="285749"/>
                </a:lnTo>
                <a:lnTo>
                  <a:pt x="283831" y="284479"/>
                </a:lnTo>
                <a:lnTo>
                  <a:pt x="279815" y="273049"/>
                </a:lnTo>
                <a:lnTo>
                  <a:pt x="272082" y="264159"/>
                </a:lnTo>
                <a:lnTo>
                  <a:pt x="262309" y="260349"/>
                </a:lnTo>
                <a:close/>
              </a:path>
              <a:path w="379729" h="508000">
                <a:moveTo>
                  <a:pt x="73347" y="232409"/>
                </a:moveTo>
                <a:lnTo>
                  <a:pt x="65806" y="240029"/>
                </a:lnTo>
                <a:lnTo>
                  <a:pt x="67030" y="250189"/>
                </a:lnTo>
                <a:lnTo>
                  <a:pt x="81228" y="252729"/>
                </a:lnTo>
                <a:lnTo>
                  <a:pt x="84848" y="250189"/>
                </a:lnTo>
                <a:lnTo>
                  <a:pt x="86499" y="243839"/>
                </a:lnTo>
                <a:lnTo>
                  <a:pt x="85445" y="236219"/>
                </a:lnTo>
                <a:lnTo>
                  <a:pt x="73347" y="232409"/>
                </a:lnTo>
                <a:close/>
              </a:path>
              <a:path w="379729" h="508000">
                <a:moveTo>
                  <a:pt x="206681" y="210819"/>
                </a:moveTo>
                <a:lnTo>
                  <a:pt x="198373" y="220979"/>
                </a:lnTo>
                <a:lnTo>
                  <a:pt x="198204" y="223519"/>
                </a:lnTo>
                <a:lnTo>
                  <a:pt x="198120" y="224789"/>
                </a:lnTo>
                <a:lnTo>
                  <a:pt x="198036" y="226059"/>
                </a:lnTo>
                <a:lnTo>
                  <a:pt x="197952" y="227329"/>
                </a:lnTo>
                <a:lnTo>
                  <a:pt x="197868" y="228599"/>
                </a:lnTo>
                <a:lnTo>
                  <a:pt x="197783" y="229869"/>
                </a:lnTo>
                <a:lnTo>
                  <a:pt x="197699" y="231139"/>
                </a:lnTo>
                <a:lnTo>
                  <a:pt x="197615" y="232409"/>
                </a:lnTo>
                <a:lnTo>
                  <a:pt x="197531" y="233679"/>
                </a:lnTo>
                <a:lnTo>
                  <a:pt x="197447" y="234949"/>
                </a:lnTo>
                <a:lnTo>
                  <a:pt x="207860" y="242569"/>
                </a:lnTo>
                <a:lnTo>
                  <a:pt x="212686" y="237489"/>
                </a:lnTo>
                <a:lnTo>
                  <a:pt x="215513" y="231139"/>
                </a:lnTo>
                <a:lnTo>
                  <a:pt x="217152" y="223519"/>
                </a:lnTo>
                <a:lnTo>
                  <a:pt x="218414" y="215899"/>
                </a:lnTo>
                <a:lnTo>
                  <a:pt x="206681" y="210819"/>
                </a:lnTo>
                <a:close/>
              </a:path>
              <a:path w="379729" h="508000">
                <a:moveTo>
                  <a:pt x="304812" y="200659"/>
                </a:moveTo>
                <a:lnTo>
                  <a:pt x="299516" y="204469"/>
                </a:lnTo>
                <a:lnTo>
                  <a:pt x="294372" y="209549"/>
                </a:lnTo>
                <a:lnTo>
                  <a:pt x="300316" y="223519"/>
                </a:lnTo>
                <a:lnTo>
                  <a:pt x="304541" y="229869"/>
                </a:lnTo>
                <a:lnTo>
                  <a:pt x="311251" y="233679"/>
                </a:lnTo>
                <a:lnTo>
                  <a:pt x="316939" y="228599"/>
                </a:lnTo>
                <a:lnTo>
                  <a:pt x="318840" y="220979"/>
                </a:lnTo>
                <a:lnTo>
                  <a:pt x="318010" y="210819"/>
                </a:lnTo>
                <a:lnTo>
                  <a:pt x="315505" y="203199"/>
                </a:lnTo>
                <a:lnTo>
                  <a:pt x="304812" y="200659"/>
                </a:lnTo>
                <a:close/>
              </a:path>
              <a:path w="379729" h="508000">
                <a:moveTo>
                  <a:pt x="155891" y="199389"/>
                </a:moveTo>
                <a:lnTo>
                  <a:pt x="143725" y="199389"/>
                </a:lnTo>
                <a:lnTo>
                  <a:pt x="140321" y="203199"/>
                </a:lnTo>
                <a:lnTo>
                  <a:pt x="141129" y="210819"/>
                </a:lnTo>
                <a:lnTo>
                  <a:pt x="143023" y="217169"/>
                </a:lnTo>
                <a:lnTo>
                  <a:pt x="145150" y="223519"/>
                </a:lnTo>
                <a:lnTo>
                  <a:pt x="146659" y="229869"/>
                </a:lnTo>
                <a:lnTo>
                  <a:pt x="154995" y="227329"/>
                </a:lnTo>
                <a:lnTo>
                  <a:pt x="159400" y="219709"/>
                </a:lnTo>
                <a:lnTo>
                  <a:pt x="160600" y="210819"/>
                </a:lnTo>
                <a:lnTo>
                  <a:pt x="159320" y="203199"/>
                </a:lnTo>
                <a:lnTo>
                  <a:pt x="155891" y="199389"/>
                </a:lnTo>
                <a:close/>
              </a:path>
              <a:path w="379729" h="508000">
                <a:moveTo>
                  <a:pt x="234630" y="170179"/>
                </a:moveTo>
                <a:lnTo>
                  <a:pt x="224127" y="173989"/>
                </a:lnTo>
                <a:lnTo>
                  <a:pt x="218145" y="181609"/>
                </a:lnTo>
                <a:lnTo>
                  <a:pt x="220509" y="191769"/>
                </a:lnTo>
                <a:lnTo>
                  <a:pt x="230336" y="190499"/>
                </a:lnTo>
                <a:lnTo>
                  <a:pt x="238300" y="187959"/>
                </a:lnTo>
                <a:lnTo>
                  <a:pt x="243699" y="181609"/>
                </a:lnTo>
                <a:lnTo>
                  <a:pt x="245833" y="172719"/>
                </a:lnTo>
                <a:lnTo>
                  <a:pt x="234630" y="170179"/>
                </a:lnTo>
                <a:close/>
              </a:path>
              <a:path w="379729" h="508000">
                <a:moveTo>
                  <a:pt x="226653" y="90169"/>
                </a:moveTo>
                <a:lnTo>
                  <a:pt x="203631" y="90169"/>
                </a:lnTo>
                <a:lnTo>
                  <a:pt x="182869" y="126999"/>
                </a:lnTo>
                <a:lnTo>
                  <a:pt x="145319" y="149859"/>
                </a:lnTo>
                <a:lnTo>
                  <a:pt x="97882" y="158749"/>
                </a:lnTo>
                <a:lnTo>
                  <a:pt x="173689" y="158749"/>
                </a:lnTo>
                <a:lnTo>
                  <a:pt x="181361" y="153669"/>
                </a:lnTo>
                <a:lnTo>
                  <a:pt x="221552" y="138429"/>
                </a:lnTo>
                <a:lnTo>
                  <a:pt x="263859" y="137159"/>
                </a:lnTo>
                <a:lnTo>
                  <a:pt x="311147" y="137159"/>
                </a:lnTo>
                <a:lnTo>
                  <a:pt x="306902" y="133349"/>
                </a:lnTo>
                <a:lnTo>
                  <a:pt x="281082" y="120649"/>
                </a:lnTo>
                <a:lnTo>
                  <a:pt x="251880" y="114299"/>
                </a:lnTo>
                <a:lnTo>
                  <a:pt x="220509" y="114299"/>
                </a:lnTo>
                <a:lnTo>
                  <a:pt x="224950" y="101599"/>
                </a:lnTo>
                <a:lnTo>
                  <a:pt x="226653" y="90169"/>
                </a:lnTo>
                <a:close/>
              </a:path>
              <a:path w="379729" h="508000">
                <a:moveTo>
                  <a:pt x="222617" y="57149"/>
                </a:moveTo>
                <a:lnTo>
                  <a:pt x="193442" y="64769"/>
                </a:lnTo>
                <a:lnTo>
                  <a:pt x="172103" y="81279"/>
                </a:lnTo>
                <a:lnTo>
                  <a:pt x="153869" y="100329"/>
                </a:lnTo>
                <a:lnTo>
                  <a:pt x="134009" y="118109"/>
                </a:lnTo>
                <a:lnTo>
                  <a:pt x="170620" y="118109"/>
                </a:lnTo>
                <a:lnTo>
                  <a:pt x="176084" y="109219"/>
                </a:lnTo>
                <a:lnTo>
                  <a:pt x="187367" y="97789"/>
                </a:lnTo>
                <a:lnTo>
                  <a:pt x="203631" y="90169"/>
                </a:lnTo>
                <a:lnTo>
                  <a:pt x="226653" y="90169"/>
                </a:lnTo>
                <a:lnTo>
                  <a:pt x="227221" y="86359"/>
                </a:lnTo>
                <a:lnTo>
                  <a:pt x="226663" y="69849"/>
                </a:lnTo>
                <a:lnTo>
                  <a:pt x="222617" y="57149"/>
                </a:lnTo>
                <a:close/>
              </a:path>
            </a:pathLst>
          </a:custGeom>
          <a:solidFill>
            <a:srgbClr val="A4BAA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436" name="object 99"/>
          <p:cNvGrpSpPr/>
          <p:nvPr/>
        </p:nvGrpSpPr>
        <p:grpSpPr>
          <a:xfrm>
            <a:off x="591480" y="2386080"/>
            <a:ext cx="6171840" cy="5419080"/>
            <a:chOff x="591480" y="2386080"/>
            <a:chExt cx="6171840" cy="5419080"/>
          </a:xfrm>
        </p:grpSpPr>
        <p:sp>
          <p:nvSpPr>
            <p:cNvPr id="1437" name="object 100"/>
            <p:cNvSpPr/>
            <p:nvPr/>
          </p:nvSpPr>
          <p:spPr>
            <a:xfrm>
              <a:off x="5345280" y="5673600"/>
              <a:ext cx="772920" cy="802800"/>
            </a:xfrm>
            <a:custGeom>
              <a:avLst/>
              <a:gdLst>
                <a:gd name="textAreaLeft" fmla="*/ 0 w 772920"/>
                <a:gd name="textAreaRight" fmla="*/ 773280 w 772920"/>
                <a:gd name="textAreaTop" fmla="*/ 0 h 802800"/>
                <a:gd name="textAreaBottom" fmla="*/ 803160 h 802800"/>
              </a:gdLst>
              <a:ahLst/>
              <a:cxnLst/>
              <a:rect l="textAreaLeft" t="textAreaTop" r="textAreaRight" b="textAreaBottom"/>
              <a:pathLst>
                <a:path w="773429" h="803275">
                  <a:moveTo>
                    <a:pt x="386625" y="0"/>
                  </a:moveTo>
                  <a:lnTo>
                    <a:pt x="327668" y="2432"/>
                  </a:lnTo>
                  <a:lnTo>
                    <a:pt x="274344" y="9701"/>
                  </a:lnTo>
                  <a:lnTo>
                    <a:pt x="226440" y="21759"/>
                  </a:lnTo>
                  <a:lnTo>
                    <a:pt x="183745" y="38562"/>
                  </a:lnTo>
                  <a:lnTo>
                    <a:pt x="146049" y="60064"/>
                  </a:lnTo>
                  <a:lnTo>
                    <a:pt x="113140" y="86220"/>
                  </a:lnTo>
                  <a:lnTo>
                    <a:pt x="84806" y="116983"/>
                  </a:lnTo>
                  <a:lnTo>
                    <a:pt x="60837" y="152309"/>
                  </a:lnTo>
                  <a:lnTo>
                    <a:pt x="41021" y="192152"/>
                  </a:lnTo>
                  <a:lnTo>
                    <a:pt x="25147" y="236466"/>
                  </a:lnTo>
                  <a:lnTo>
                    <a:pt x="13004" y="285207"/>
                  </a:lnTo>
                  <a:lnTo>
                    <a:pt x="4380" y="338328"/>
                  </a:lnTo>
                  <a:lnTo>
                    <a:pt x="0" y="406013"/>
                  </a:lnTo>
                  <a:lnTo>
                    <a:pt x="4402" y="464769"/>
                  </a:lnTo>
                  <a:lnTo>
                    <a:pt x="16650" y="515443"/>
                  </a:lnTo>
                  <a:lnTo>
                    <a:pt x="35808" y="558884"/>
                  </a:lnTo>
                  <a:lnTo>
                    <a:pt x="60939" y="595940"/>
                  </a:lnTo>
                  <a:lnTo>
                    <a:pt x="91106" y="627459"/>
                  </a:lnTo>
                  <a:lnTo>
                    <a:pt x="125373" y="654291"/>
                  </a:lnTo>
                  <a:lnTo>
                    <a:pt x="189576" y="684021"/>
                  </a:lnTo>
                  <a:lnTo>
                    <a:pt x="250022" y="694461"/>
                  </a:lnTo>
                  <a:lnTo>
                    <a:pt x="297464" y="697528"/>
                  </a:lnTo>
                  <a:lnTo>
                    <a:pt x="322655" y="705142"/>
                  </a:lnTo>
                  <a:lnTo>
                    <a:pt x="331091" y="717080"/>
                  </a:lnTo>
                  <a:lnTo>
                    <a:pt x="335188" y="731256"/>
                  </a:lnTo>
                  <a:lnTo>
                    <a:pt x="336101" y="756848"/>
                  </a:lnTo>
                  <a:lnTo>
                    <a:pt x="334986" y="803033"/>
                  </a:lnTo>
                  <a:lnTo>
                    <a:pt x="438263" y="803033"/>
                  </a:lnTo>
                  <a:lnTo>
                    <a:pt x="438933" y="761026"/>
                  </a:lnTo>
                  <a:lnTo>
                    <a:pt x="450595" y="705142"/>
                  </a:lnTo>
                  <a:lnTo>
                    <a:pt x="523223" y="694461"/>
                  </a:lnTo>
                  <a:lnTo>
                    <a:pt x="583668" y="684021"/>
                  </a:lnTo>
                  <a:lnTo>
                    <a:pt x="647876" y="654291"/>
                  </a:lnTo>
                  <a:lnTo>
                    <a:pt x="682143" y="627459"/>
                  </a:lnTo>
                  <a:lnTo>
                    <a:pt x="712310" y="595940"/>
                  </a:lnTo>
                  <a:lnTo>
                    <a:pt x="737440" y="558884"/>
                  </a:lnTo>
                  <a:lnTo>
                    <a:pt x="756597" y="515443"/>
                  </a:lnTo>
                  <a:lnTo>
                    <a:pt x="768843" y="464769"/>
                  </a:lnTo>
                  <a:lnTo>
                    <a:pt x="773242" y="406013"/>
                  </a:lnTo>
                  <a:lnTo>
                    <a:pt x="768857" y="338328"/>
                  </a:lnTo>
                  <a:lnTo>
                    <a:pt x="760233" y="285207"/>
                  </a:lnTo>
                  <a:lnTo>
                    <a:pt x="748091" y="236466"/>
                  </a:lnTo>
                  <a:lnTo>
                    <a:pt x="732218" y="192152"/>
                  </a:lnTo>
                  <a:lnTo>
                    <a:pt x="712403" y="152309"/>
                  </a:lnTo>
                  <a:lnTo>
                    <a:pt x="688435" y="116983"/>
                  </a:lnTo>
                  <a:lnTo>
                    <a:pt x="660103" y="86220"/>
                  </a:lnTo>
                  <a:lnTo>
                    <a:pt x="627195" y="60064"/>
                  </a:lnTo>
                  <a:lnTo>
                    <a:pt x="589501" y="38562"/>
                  </a:lnTo>
                  <a:lnTo>
                    <a:pt x="546807" y="21759"/>
                  </a:lnTo>
                  <a:lnTo>
                    <a:pt x="498905" y="9701"/>
                  </a:lnTo>
                  <a:lnTo>
                    <a:pt x="445581" y="2432"/>
                  </a:lnTo>
                  <a:lnTo>
                    <a:pt x="386625" y="0"/>
                  </a:lnTo>
                  <a:close/>
                </a:path>
              </a:pathLst>
            </a:custGeom>
            <a:solidFill>
              <a:srgbClr val="F6AA7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438" name="object 101"/>
            <p:cNvPicPr/>
            <p:nvPr/>
          </p:nvPicPr>
          <p:blipFill>
            <a:blip r:embed="rId2"/>
            <a:stretch/>
          </p:blipFill>
          <p:spPr>
            <a:xfrm>
              <a:off x="5227560" y="6004800"/>
              <a:ext cx="144360" cy="2084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39" name="object 102"/>
            <p:cNvSpPr/>
            <p:nvPr/>
          </p:nvSpPr>
          <p:spPr>
            <a:xfrm>
              <a:off x="5675400" y="6030360"/>
              <a:ext cx="56160" cy="47160"/>
            </a:xfrm>
            <a:custGeom>
              <a:avLst/>
              <a:gdLst>
                <a:gd name="textAreaLeft" fmla="*/ 0 w 56160"/>
                <a:gd name="textAreaRight" fmla="*/ 56520 w 56160"/>
                <a:gd name="textAreaTop" fmla="*/ 0 h 47160"/>
                <a:gd name="textAreaBottom" fmla="*/ 47520 h 47160"/>
              </a:gdLst>
              <a:ahLst/>
              <a:cxnLst/>
              <a:rect l="textAreaLeft" t="textAreaTop" r="textAreaRight" b="textAreaBottom"/>
              <a:pathLst>
                <a:path w="56514" h="47625">
                  <a:moveTo>
                    <a:pt x="56261" y="0"/>
                  </a:moveTo>
                  <a:lnTo>
                    <a:pt x="25685" y="734"/>
                  </a:lnTo>
                  <a:lnTo>
                    <a:pt x="9632" y="5876"/>
                  </a:lnTo>
                  <a:lnTo>
                    <a:pt x="2829" y="19834"/>
                  </a:lnTo>
                  <a:lnTo>
                    <a:pt x="0" y="47015"/>
                  </a:lnTo>
                  <a:lnTo>
                    <a:pt x="1391" y="44299"/>
                  </a:lnTo>
                  <a:lnTo>
                    <a:pt x="5638" y="37717"/>
                  </a:lnTo>
                  <a:lnTo>
                    <a:pt x="39117" y="15386"/>
                  </a:lnTo>
                  <a:lnTo>
                    <a:pt x="45992" y="14768"/>
                  </a:lnTo>
                  <a:lnTo>
                    <a:pt x="56261" y="15163"/>
                  </a:lnTo>
                  <a:lnTo>
                    <a:pt x="56261" y="0"/>
                  </a:lnTo>
                  <a:close/>
                </a:path>
              </a:pathLst>
            </a:custGeom>
            <a:solidFill>
              <a:srgbClr val="E884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0" name="object 103"/>
            <p:cNvSpPr/>
            <p:nvPr/>
          </p:nvSpPr>
          <p:spPr>
            <a:xfrm>
              <a:off x="5455440" y="5999400"/>
              <a:ext cx="109440" cy="40320"/>
            </a:xfrm>
            <a:custGeom>
              <a:avLst/>
              <a:gdLst>
                <a:gd name="textAreaLeft" fmla="*/ 0 w 109440"/>
                <a:gd name="textAreaRight" fmla="*/ 109800 w 109440"/>
                <a:gd name="textAreaTop" fmla="*/ 0 h 40320"/>
                <a:gd name="textAreaBottom" fmla="*/ 40680 h 40320"/>
              </a:gdLst>
              <a:ahLst/>
              <a:cxnLst/>
              <a:rect l="textAreaLeft" t="textAreaTop" r="textAreaRight" b="textAreaBottom"/>
              <a:pathLst>
                <a:path w="109854" h="40639">
                  <a:moveTo>
                    <a:pt x="56388" y="0"/>
                  </a:moveTo>
                  <a:lnTo>
                    <a:pt x="33682" y="2582"/>
                  </a:lnTo>
                  <a:lnTo>
                    <a:pt x="20240" y="7658"/>
                  </a:lnTo>
                  <a:lnTo>
                    <a:pt x="10775" y="19020"/>
                  </a:lnTo>
                  <a:lnTo>
                    <a:pt x="0" y="40462"/>
                  </a:lnTo>
                  <a:lnTo>
                    <a:pt x="4293" y="36741"/>
                  </a:lnTo>
                  <a:lnTo>
                    <a:pt x="16149" y="28324"/>
                  </a:lnTo>
                  <a:lnTo>
                    <a:pt x="34027" y="19330"/>
                  </a:lnTo>
                  <a:lnTo>
                    <a:pt x="56388" y="13881"/>
                  </a:lnTo>
                  <a:lnTo>
                    <a:pt x="75276" y="12482"/>
                  </a:lnTo>
                  <a:lnTo>
                    <a:pt x="87098" y="14263"/>
                  </a:lnTo>
                  <a:lnTo>
                    <a:pt x="96826" y="21248"/>
                  </a:lnTo>
                  <a:lnTo>
                    <a:pt x="109435" y="35458"/>
                  </a:lnTo>
                  <a:lnTo>
                    <a:pt x="106601" y="29430"/>
                  </a:lnTo>
                  <a:lnTo>
                    <a:pt x="97456" y="16429"/>
                  </a:lnTo>
                  <a:lnTo>
                    <a:pt x="81039" y="4077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190C0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441" name="object 104"/>
            <p:cNvPicPr/>
            <p:nvPr/>
          </p:nvPicPr>
          <p:blipFill>
            <a:blip r:embed="rId3"/>
            <a:stretch/>
          </p:blipFill>
          <p:spPr>
            <a:xfrm>
              <a:off x="5410080" y="6041520"/>
              <a:ext cx="173880" cy="137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42" name="object 105"/>
            <p:cNvPicPr/>
            <p:nvPr/>
          </p:nvPicPr>
          <p:blipFill>
            <a:blip r:embed="rId4"/>
            <a:stretch/>
          </p:blipFill>
          <p:spPr>
            <a:xfrm>
              <a:off x="5455440" y="5877720"/>
              <a:ext cx="109080" cy="6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43" name="object 106"/>
            <p:cNvPicPr/>
            <p:nvPr/>
          </p:nvPicPr>
          <p:blipFill>
            <a:blip r:embed="rId5"/>
            <a:stretch/>
          </p:blipFill>
          <p:spPr>
            <a:xfrm>
              <a:off x="6091560" y="6004800"/>
              <a:ext cx="144360" cy="2084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44" name="object 107"/>
            <p:cNvSpPr/>
            <p:nvPr/>
          </p:nvSpPr>
          <p:spPr>
            <a:xfrm>
              <a:off x="5731920" y="6030360"/>
              <a:ext cx="56160" cy="47160"/>
            </a:xfrm>
            <a:custGeom>
              <a:avLst/>
              <a:gdLst>
                <a:gd name="textAreaLeft" fmla="*/ 0 w 56160"/>
                <a:gd name="textAreaRight" fmla="*/ 56520 w 56160"/>
                <a:gd name="textAreaTop" fmla="*/ 0 h 47160"/>
                <a:gd name="textAreaBottom" fmla="*/ 47520 h 47160"/>
              </a:gdLst>
              <a:ahLst/>
              <a:cxnLst/>
              <a:rect l="textAreaLeft" t="textAreaTop" r="textAreaRight" b="textAreaBottom"/>
              <a:pathLst>
                <a:path w="56514" h="47625">
                  <a:moveTo>
                    <a:pt x="0" y="0"/>
                  </a:moveTo>
                  <a:lnTo>
                    <a:pt x="0" y="15163"/>
                  </a:lnTo>
                  <a:lnTo>
                    <a:pt x="10268" y="14768"/>
                  </a:lnTo>
                  <a:lnTo>
                    <a:pt x="17143" y="15386"/>
                  </a:lnTo>
                  <a:lnTo>
                    <a:pt x="50622" y="37717"/>
                  </a:lnTo>
                  <a:lnTo>
                    <a:pt x="56261" y="47015"/>
                  </a:lnTo>
                  <a:lnTo>
                    <a:pt x="53431" y="19834"/>
                  </a:lnTo>
                  <a:lnTo>
                    <a:pt x="46628" y="5876"/>
                  </a:lnTo>
                  <a:lnTo>
                    <a:pt x="30575" y="7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84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5" name="object 108"/>
            <p:cNvSpPr/>
            <p:nvPr/>
          </p:nvSpPr>
          <p:spPr>
            <a:xfrm>
              <a:off x="5898600" y="5999400"/>
              <a:ext cx="109440" cy="40320"/>
            </a:xfrm>
            <a:custGeom>
              <a:avLst/>
              <a:gdLst>
                <a:gd name="textAreaLeft" fmla="*/ 0 w 109440"/>
                <a:gd name="textAreaRight" fmla="*/ 109800 w 109440"/>
                <a:gd name="textAreaTop" fmla="*/ 0 h 40320"/>
                <a:gd name="textAreaBottom" fmla="*/ 40680 h 40320"/>
              </a:gdLst>
              <a:ahLst/>
              <a:cxnLst/>
              <a:rect l="textAreaLeft" t="textAreaTop" r="textAreaRight" b="textAreaBottom"/>
              <a:pathLst>
                <a:path w="109854" h="40639">
                  <a:moveTo>
                    <a:pt x="53047" y="0"/>
                  </a:moveTo>
                  <a:lnTo>
                    <a:pt x="28396" y="4077"/>
                  </a:lnTo>
                  <a:lnTo>
                    <a:pt x="11979" y="16429"/>
                  </a:lnTo>
                  <a:lnTo>
                    <a:pt x="2834" y="29430"/>
                  </a:lnTo>
                  <a:lnTo>
                    <a:pt x="0" y="35458"/>
                  </a:lnTo>
                  <a:lnTo>
                    <a:pt x="12608" y="21248"/>
                  </a:lnTo>
                  <a:lnTo>
                    <a:pt x="22337" y="14263"/>
                  </a:lnTo>
                  <a:lnTo>
                    <a:pt x="34159" y="12482"/>
                  </a:lnTo>
                  <a:lnTo>
                    <a:pt x="53047" y="13881"/>
                  </a:lnTo>
                  <a:lnTo>
                    <a:pt x="75408" y="19330"/>
                  </a:lnTo>
                  <a:lnTo>
                    <a:pt x="93286" y="28324"/>
                  </a:lnTo>
                  <a:lnTo>
                    <a:pt x="105141" y="36741"/>
                  </a:lnTo>
                  <a:lnTo>
                    <a:pt x="109435" y="40462"/>
                  </a:lnTo>
                  <a:lnTo>
                    <a:pt x="98660" y="19020"/>
                  </a:lnTo>
                  <a:lnTo>
                    <a:pt x="89195" y="7658"/>
                  </a:lnTo>
                  <a:lnTo>
                    <a:pt x="75753" y="2582"/>
                  </a:lnTo>
                  <a:lnTo>
                    <a:pt x="53047" y="0"/>
                  </a:lnTo>
                  <a:close/>
                </a:path>
              </a:pathLst>
            </a:custGeom>
            <a:solidFill>
              <a:srgbClr val="190C0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446" name="object 109"/>
            <p:cNvPicPr/>
            <p:nvPr/>
          </p:nvPicPr>
          <p:blipFill>
            <a:blip r:embed="rId6"/>
            <a:stretch/>
          </p:blipFill>
          <p:spPr>
            <a:xfrm>
              <a:off x="5879160" y="6041520"/>
              <a:ext cx="173880" cy="137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47" name="object 110"/>
            <p:cNvPicPr/>
            <p:nvPr/>
          </p:nvPicPr>
          <p:blipFill>
            <a:blip r:embed="rId7"/>
            <a:stretch/>
          </p:blipFill>
          <p:spPr>
            <a:xfrm>
              <a:off x="5150160" y="5068440"/>
              <a:ext cx="1544400" cy="2491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48" name="object 111"/>
            <p:cNvPicPr/>
            <p:nvPr/>
          </p:nvPicPr>
          <p:blipFill>
            <a:blip r:embed="rId8"/>
            <a:stretch/>
          </p:blipFill>
          <p:spPr>
            <a:xfrm>
              <a:off x="789480" y="5246280"/>
              <a:ext cx="3003480" cy="2430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49" name="object 112"/>
            <p:cNvPicPr/>
            <p:nvPr/>
          </p:nvPicPr>
          <p:blipFill>
            <a:blip r:embed="rId9"/>
            <a:stretch/>
          </p:blipFill>
          <p:spPr>
            <a:xfrm>
              <a:off x="3881160" y="7023240"/>
              <a:ext cx="815760" cy="781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50" name="object 113"/>
            <p:cNvPicPr/>
            <p:nvPr/>
          </p:nvPicPr>
          <p:blipFill>
            <a:blip r:embed="rId10"/>
            <a:stretch/>
          </p:blipFill>
          <p:spPr>
            <a:xfrm>
              <a:off x="591480" y="2884320"/>
              <a:ext cx="967320" cy="759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51" name="object 114"/>
            <p:cNvSpPr/>
            <p:nvPr/>
          </p:nvSpPr>
          <p:spPr>
            <a:xfrm>
              <a:off x="5909760" y="2386080"/>
              <a:ext cx="853560" cy="981360"/>
            </a:xfrm>
            <a:custGeom>
              <a:avLst/>
              <a:gdLst>
                <a:gd name="textAreaLeft" fmla="*/ 0 w 853560"/>
                <a:gd name="textAreaRight" fmla="*/ 853920 w 853560"/>
                <a:gd name="textAreaTop" fmla="*/ 0 h 981360"/>
                <a:gd name="textAreaBottom" fmla="*/ 981720 h 981360"/>
              </a:gdLst>
              <a:ahLst/>
              <a:cxnLst/>
              <a:rect l="textAreaLeft" t="textAreaTop" r="textAreaRight" b="textAreaBottom"/>
              <a:pathLst>
                <a:path w="854075" h="981710">
                  <a:moveTo>
                    <a:pt x="476959" y="285750"/>
                  </a:moveTo>
                  <a:lnTo>
                    <a:pt x="449682" y="307340"/>
                  </a:lnTo>
                  <a:lnTo>
                    <a:pt x="421288" y="342900"/>
                  </a:lnTo>
                  <a:lnTo>
                    <a:pt x="394609" y="383540"/>
                  </a:lnTo>
                  <a:lnTo>
                    <a:pt x="372476" y="419100"/>
                  </a:lnTo>
                  <a:lnTo>
                    <a:pt x="345015" y="461010"/>
                  </a:lnTo>
                  <a:lnTo>
                    <a:pt x="316708" y="500380"/>
                  </a:lnTo>
                  <a:lnTo>
                    <a:pt x="287739" y="538480"/>
                  </a:lnTo>
                  <a:lnTo>
                    <a:pt x="258296" y="576580"/>
                  </a:lnTo>
                  <a:lnTo>
                    <a:pt x="228565" y="614680"/>
                  </a:lnTo>
                  <a:lnTo>
                    <a:pt x="168984" y="693420"/>
                  </a:lnTo>
                  <a:lnTo>
                    <a:pt x="123028" y="760730"/>
                  </a:lnTo>
                  <a:lnTo>
                    <a:pt x="106058" y="786130"/>
                  </a:lnTo>
                  <a:lnTo>
                    <a:pt x="71486" y="836930"/>
                  </a:lnTo>
                  <a:lnTo>
                    <a:pt x="35681" y="889000"/>
                  </a:lnTo>
                  <a:lnTo>
                    <a:pt x="6868" y="941070"/>
                  </a:lnTo>
                  <a:lnTo>
                    <a:pt x="0" y="971550"/>
                  </a:lnTo>
                  <a:lnTo>
                    <a:pt x="5344" y="981710"/>
                  </a:lnTo>
                  <a:lnTo>
                    <a:pt x="49848" y="960120"/>
                  </a:lnTo>
                  <a:lnTo>
                    <a:pt x="89510" y="934720"/>
                  </a:lnTo>
                  <a:lnTo>
                    <a:pt x="39393" y="934720"/>
                  </a:lnTo>
                  <a:lnTo>
                    <a:pt x="63823" y="891540"/>
                  </a:lnTo>
                  <a:lnTo>
                    <a:pt x="89111" y="849630"/>
                  </a:lnTo>
                  <a:lnTo>
                    <a:pt x="115189" y="808990"/>
                  </a:lnTo>
                  <a:lnTo>
                    <a:pt x="141988" y="768350"/>
                  </a:lnTo>
                  <a:lnTo>
                    <a:pt x="169442" y="728980"/>
                  </a:lnTo>
                  <a:lnTo>
                    <a:pt x="197482" y="690880"/>
                  </a:lnTo>
                  <a:lnTo>
                    <a:pt x="226041" y="654050"/>
                  </a:lnTo>
                  <a:lnTo>
                    <a:pt x="255052" y="617220"/>
                  </a:lnTo>
                  <a:lnTo>
                    <a:pt x="287787" y="574040"/>
                  </a:lnTo>
                  <a:lnTo>
                    <a:pt x="319436" y="530860"/>
                  </a:lnTo>
                  <a:lnTo>
                    <a:pt x="350464" y="487680"/>
                  </a:lnTo>
                  <a:lnTo>
                    <a:pt x="381341" y="443230"/>
                  </a:lnTo>
                  <a:lnTo>
                    <a:pt x="412533" y="398780"/>
                  </a:lnTo>
                  <a:lnTo>
                    <a:pt x="444508" y="355600"/>
                  </a:lnTo>
                  <a:lnTo>
                    <a:pt x="477733" y="312420"/>
                  </a:lnTo>
                  <a:lnTo>
                    <a:pt x="583777" y="312420"/>
                  </a:lnTo>
                  <a:lnTo>
                    <a:pt x="587073" y="308610"/>
                  </a:lnTo>
                  <a:lnTo>
                    <a:pt x="549069" y="308610"/>
                  </a:lnTo>
                  <a:lnTo>
                    <a:pt x="533098" y="299720"/>
                  </a:lnTo>
                  <a:lnTo>
                    <a:pt x="515405" y="293370"/>
                  </a:lnTo>
                  <a:lnTo>
                    <a:pt x="496516" y="288290"/>
                  </a:lnTo>
                  <a:lnTo>
                    <a:pt x="476959" y="285750"/>
                  </a:lnTo>
                  <a:close/>
                </a:path>
                <a:path w="854075" h="981710">
                  <a:moveTo>
                    <a:pt x="199999" y="801370"/>
                  </a:moveTo>
                  <a:lnTo>
                    <a:pt x="192034" y="802640"/>
                  </a:lnTo>
                  <a:lnTo>
                    <a:pt x="191260" y="811530"/>
                  </a:lnTo>
                  <a:lnTo>
                    <a:pt x="193271" y="817880"/>
                  </a:lnTo>
                  <a:lnTo>
                    <a:pt x="195851" y="824230"/>
                  </a:lnTo>
                  <a:lnTo>
                    <a:pt x="196784" y="830580"/>
                  </a:lnTo>
                  <a:lnTo>
                    <a:pt x="120108" y="886460"/>
                  </a:lnTo>
                  <a:lnTo>
                    <a:pt x="80741" y="913130"/>
                  </a:lnTo>
                  <a:lnTo>
                    <a:pt x="39393" y="934720"/>
                  </a:lnTo>
                  <a:lnTo>
                    <a:pt x="89510" y="934720"/>
                  </a:lnTo>
                  <a:lnTo>
                    <a:pt x="91493" y="933450"/>
                  </a:lnTo>
                  <a:lnTo>
                    <a:pt x="131404" y="904240"/>
                  </a:lnTo>
                  <a:lnTo>
                    <a:pt x="210513" y="843280"/>
                  </a:lnTo>
                  <a:lnTo>
                    <a:pt x="248054" y="816610"/>
                  </a:lnTo>
                  <a:lnTo>
                    <a:pt x="216469" y="816610"/>
                  </a:lnTo>
                  <a:lnTo>
                    <a:pt x="209933" y="812800"/>
                  </a:lnTo>
                  <a:lnTo>
                    <a:pt x="205204" y="805180"/>
                  </a:lnTo>
                  <a:lnTo>
                    <a:pt x="199999" y="801370"/>
                  </a:lnTo>
                  <a:close/>
                </a:path>
                <a:path w="854075" h="981710">
                  <a:moveTo>
                    <a:pt x="262341" y="737870"/>
                  </a:moveTo>
                  <a:lnTo>
                    <a:pt x="255649" y="748030"/>
                  </a:lnTo>
                  <a:lnTo>
                    <a:pt x="256720" y="758190"/>
                  </a:lnTo>
                  <a:lnTo>
                    <a:pt x="261390" y="769620"/>
                  </a:lnTo>
                  <a:lnTo>
                    <a:pt x="265491" y="778510"/>
                  </a:lnTo>
                  <a:lnTo>
                    <a:pt x="253545" y="788670"/>
                  </a:lnTo>
                  <a:lnTo>
                    <a:pt x="241294" y="798830"/>
                  </a:lnTo>
                  <a:lnTo>
                    <a:pt x="216469" y="816610"/>
                  </a:lnTo>
                  <a:lnTo>
                    <a:pt x="248054" y="816610"/>
                  </a:lnTo>
                  <a:lnTo>
                    <a:pt x="251630" y="814070"/>
                  </a:lnTo>
                  <a:lnTo>
                    <a:pt x="292186" y="782320"/>
                  </a:lnTo>
                  <a:lnTo>
                    <a:pt x="308193" y="769620"/>
                  </a:lnTo>
                  <a:lnTo>
                    <a:pt x="279232" y="769620"/>
                  </a:lnTo>
                  <a:lnTo>
                    <a:pt x="274320" y="762000"/>
                  </a:lnTo>
                  <a:lnTo>
                    <a:pt x="272220" y="753110"/>
                  </a:lnTo>
                  <a:lnTo>
                    <a:pt x="269404" y="744220"/>
                  </a:lnTo>
                  <a:lnTo>
                    <a:pt x="262341" y="737870"/>
                  </a:lnTo>
                  <a:close/>
                </a:path>
                <a:path w="854075" h="981710">
                  <a:moveTo>
                    <a:pt x="293101" y="665480"/>
                  </a:moveTo>
                  <a:lnTo>
                    <a:pt x="303177" y="681990"/>
                  </a:lnTo>
                  <a:lnTo>
                    <a:pt x="311303" y="698500"/>
                  </a:lnTo>
                  <a:lnTo>
                    <a:pt x="317157" y="716280"/>
                  </a:lnTo>
                  <a:lnTo>
                    <a:pt x="320419" y="736600"/>
                  </a:lnTo>
                  <a:lnTo>
                    <a:pt x="310611" y="745490"/>
                  </a:lnTo>
                  <a:lnTo>
                    <a:pt x="300511" y="754380"/>
                  </a:lnTo>
                  <a:lnTo>
                    <a:pt x="290068" y="762000"/>
                  </a:lnTo>
                  <a:lnTo>
                    <a:pt x="279232" y="769620"/>
                  </a:lnTo>
                  <a:lnTo>
                    <a:pt x="308193" y="769620"/>
                  </a:lnTo>
                  <a:lnTo>
                    <a:pt x="332202" y="750570"/>
                  </a:lnTo>
                  <a:lnTo>
                    <a:pt x="367310" y="720090"/>
                  </a:lnTo>
                  <a:lnTo>
                    <a:pt x="333995" y="720090"/>
                  </a:lnTo>
                  <a:lnTo>
                    <a:pt x="330963" y="702310"/>
                  </a:lnTo>
                  <a:lnTo>
                    <a:pt x="323168" y="683260"/>
                  </a:lnTo>
                  <a:lnTo>
                    <a:pt x="310563" y="670560"/>
                  </a:lnTo>
                  <a:lnTo>
                    <a:pt x="293101" y="665480"/>
                  </a:lnTo>
                  <a:close/>
                </a:path>
                <a:path w="854075" h="981710">
                  <a:moveTo>
                    <a:pt x="335341" y="599440"/>
                  </a:moveTo>
                  <a:lnTo>
                    <a:pt x="344957" y="622300"/>
                  </a:lnTo>
                  <a:lnTo>
                    <a:pt x="354508" y="645160"/>
                  </a:lnTo>
                  <a:lnTo>
                    <a:pt x="362798" y="668020"/>
                  </a:lnTo>
                  <a:lnTo>
                    <a:pt x="368628" y="693420"/>
                  </a:lnTo>
                  <a:lnTo>
                    <a:pt x="360246" y="701040"/>
                  </a:lnTo>
                  <a:lnTo>
                    <a:pt x="352450" y="708660"/>
                  </a:lnTo>
                  <a:lnTo>
                    <a:pt x="344084" y="716280"/>
                  </a:lnTo>
                  <a:lnTo>
                    <a:pt x="333995" y="720090"/>
                  </a:lnTo>
                  <a:lnTo>
                    <a:pt x="367310" y="720090"/>
                  </a:lnTo>
                  <a:lnTo>
                    <a:pt x="371698" y="716280"/>
                  </a:lnTo>
                  <a:lnTo>
                    <a:pt x="410695" y="683260"/>
                  </a:lnTo>
                  <a:lnTo>
                    <a:pt x="418949" y="675640"/>
                  </a:lnTo>
                  <a:lnTo>
                    <a:pt x="382852" y="675640"/>
                  </a:lnTo>
                  <a:lnTo>
                    <a:pt x="376335" y="652780"/>
                  </a:lnTo>
                  <a:lnTo>
                    <a:pt x="368155" y="628650"/>
                  </a:lnTo>
                  <a:lnTo>
                    <a:pt x="355445" y="608330"/>
                  </a:lnTo>
                  <a:lnTo>
                    <a:pt x="335341" y="599440"/>
                  </a:lnTo>
                  <a:close/>
                </a:path>
                <a:path w="854075" h="981710">
                  <a:moveTo>
                    <a:pt x="381048" y="535940"/>
                  </a:moveTo>
                  <a:lnTo>
                    <a:pt x="397517" y="560070"/>
                  </a:lnTo>
                  <a:lnTo>
                    <a:pt x="409741" y="585470"/>
                  </a:lnTo>
                  <a:lnTo>
                    <a:pt x="419664" y="612140"/>
                  </a:lnTo>
                  <a:lnTo>
                    <a:pt x="429232" y="638810"/>
                  </a:lnTo>
                  <a:lnTo>
                    <a:pt x="418319" y="648970"/>
                  </a:lnTo>
                  <a:lnTo>
                    <a:pt x="407733" y="660400"/>
                  </a:lnTo>
                  <a:lnTo>
                    <a:pt x="396301" y="669290"/>
                  </a:lnTo>
                  <a:lnTo>
                    <a:pt x="382852" y="675640"/>
                  </a:lnTo>
                  <a:lnTo>
                    <a:pt x="418949" y="675640"/>
                  </a:lnTo>
                  <a:lnTo>
                    <a:pt x="449214" y="647700"/>
                  </a:lnTo>
                  <a:lnTo>
                    <a:pt x="469603" y="628650"/>
                  </a:lnTo>
                  <a:lnTo>
                    <a:pt x="438948" y="628650"/>
                  </a:lnTo>
                  <a:lnTo>
                    <a:pt x="438287" y="622300"/>
                  </a:lnTo>
                  <a:lnTo>
                    <a:pt x="437993" y="617220"/>
                  </a:lnTo>
                  <a:lnTo>
                    <a:pt x="438004" y="614680"/>
                  </a:lnTo>
                  <a:lnTo>
                    <a:pt x="438427" y="608330"/>
                  </a:lnTo>
                  <a:lnTo>
                    <a:pt x="428638" y="586740"/>
                  </a:lnTo>
                  <a:lnTo>
                    <a:pt x="417029" y="563880"/>
                  </a:lnTo>
                  <a:lnTo>
                    <a:pt x="401774" y="546100"/>
                  </a:lnTo>
                  <a:lnTo>
                    <a:pt x="381048" y="535940"/>
                  </a:lnTo>
                  <a:close/>
                </a:path>
                <a:path w="854075" h="981710">
                  <a:moveTo>
                    <a:pt x="452689" y="496570"/>
                  </a:moveTo>
                  <a:lnTo>
                    <a:pt x="466826" y="514350"/>
                  </a:lnTo>
                  <a:lnTo>
                    <a:pt x="479151" y="532130"/>
                  </a:lnTo>
                  <a:lnTo>
                    <a:pt x="489460" y="552450"/>
                  </a:lnTo>
                  <a:lnTo>
                    <a:pt x="497545" y="574040"/>
                  </a:lnTo>
                  <a:lnTo>
                    <a:pt x="483666" y="589280"/>
                  </a:lnTo>
                  <a:lnTo>
                    <a:pt x="469099" y="603250"/>
                  </a:lnTo>
                  <a:lnTo>
                    <a:pt x="438948" y="628650"/>
                  </a:lnTo>
                  <a:lnTo>
                    <a:pt x="469603" y="628650"/>
                  </a:lnTo>
                  <a:lnTo>
                    <a:pt x="487274" y="612140"/>
                  </a:lnTo>
                  <a:lnTo>
                    <a:pt x="524896" y="575310"/>
                  </a:lnTo>
                  <a:lnTo>
                    <a:pt x="539778" y="560070"/>
                  </a:lnTo>
                  <a:lnTo>
                    <a:pt x="510512" y="560070"/>
                  </a:lnTo>
                  <a:lnTo>
                    <a:pt x="501631" y="539750"/>
                  </a:lnTo>
                  <a:lnTo>
                    <a:pt x="489802" y="519430"/>
                  </a:lnTo>
                  <a:lnTo>
                    <a:pt x="473872" y="502920"/>
                  </a:lnTo>
                  <a:lnTo>
                    <a:pt x="452689" y="496570"/>
                  </a:lnTo>
                  <a:close/>
                </a:path>
                <a:path w="854075" h="981710">
                  <a:moveTo>
                    <a:pt x="583777" y="312420"/>
                  </a:moveTo>
                  <a:lnTo>
                    <a:pt x="477733" y="312420"/>
                  </a:lnTo>
                  <a:lnTo>
                    <a:pt x="522117" y="322580"/>
                  </a:lnTo>
                  <a:lnTo>
                    <a:pt x="561193" y="346710"/>
                  </a:lnTo>
                  <a:lnTo>
                    <a:pt x="591757" y="378460"/>
                  </a:lnTo>
                  <a:lnTo>
                    <a:pt x="610601" y="411480"/>
                  </a:lnTo>
                  <a:lnTo>
                    <a:pt x="614249" y="443230"/>
                  </a:lnTo>
                  <a:lnTo>
                    <a:pt x="602801" y="468630"/>
                  </a:lnTo>
                  <a:lnTo>
                    <a:pt x="582903" y="488950"/>
                  </a:lnTo>
                  <a:lnTo>
                    <a:pt x="561198" y="509270"/>
                  </a:lnTo>
                  <a:lnTo>
                    <a:pt x="548694" y="523240"/>
                  </a:lnTo>
                  <a:lnTo>
                    <a:pt x="537165" y="538480"/>
                  </a:lnTo>
                  <a:lnTo>
                    <a:pt x="524981" y="551180"/>
                  </a:lnTo>
                  <a:lnTo>
                    <a:pt x="510512" y="560070"/>
                  </a:lnTo>
                  <a:lnTo>
                    <a:pt x="539778" y="560070"/>
                  </a:lnTo>
                  <a:lnTo>
                    <a:pt x="562101" y="537210"/>
                  </a:lnTo>
                  <a:lnTo>
                    <a:pt x="598909" y="499110"/>
                  </a:lnTo>
                  <a:lnTo>
                    <a:pt x="635340" y="461010"/>
                  </a:lnTo>
                  <a:lnTo>
                    <a:pt x="635228" y="447040"/>
                  </a:lnTo>
                  <a:lnTo>
                    <a:pt x="635146" y="436880"/>
                  </a:lnTo>
                  <a:lnTo>
                    <a:pt x="632338" y="414020"/>
                  </a:lnTo>
                  <a:lnTo>
                    <a:pt x="626095" y="392430"/>
                  </a:lnTo>
                  <a:lnTo>
                    <a:pt x="615592" y="373380"/>
                  </a:lnTo>
                  <a:lnTo>
                    <a:pt x="622467" y="363220"/>
                  </a:lnTo>
                  <a:lnTo>
                    <a:pt x="624225" y="351790"/>
                  </a:lnTo>
                  <a:lnTo>
                    <a:pt x="622711" y="341630"/>
                  </a:lnTo>
                  <a:lnTo>
                    <a:pt x="622384" y="340360"/>
                  </a:lnTo>
                  <a:lnTo>
                    <a:pt x="592668" y="340360"/>
                  </a:lnTo>
                  <a:lnTo>
                    <a:pt x="586286" y="336550"/>
                  </a:lnTo>
                  <a:lnTo>
                    <a:pt x="580394" y="332740"/>
                  </a:lnTo>
                  <a:lnTo>
                    <a:pt x="575845" y="328930"/>
                  </a:lnTo>
                  <a:lnTo>
                    <a:pt x="573491" y="323850"/>
                  </a:lnTo>
                  <a:lnTo>
                    <a:pt x="582679" y="313690"/>
                  </a:lnTo>
                  <a:lnTo>
                    <a:pt x="583777" y="312420"/>
                  </a:lnTo>
                  <a:close/>
                </a:path>
                <a:path w="854075" h="981710">
                  <a:moveTo>
                    <a:pt x="524698" y="419100"/>
                  </a:moveTo>
                  <a:lnTo>
                    <a:pt x="522913" y="427990"/>
                  </a:lnTo>
                  <a:lnTo>
                    <a:pt x="527125" y="434340"/>
                  </a:lnTo>
                  <a:lnTo>
                    <a:pt x="533997" y="440690"/>
                  </a:lnTo>
                  <a:lnTo>
                    <a:pt x="540192" y="447040"/>
                  </a:lnTo>
                  <a:lnTo>
                    <a:pt x="545781" y="462280"/>
                  </a:lnTo>
                  <a:lnTo>
                    <a:pt x="548336" y="478790"/>
                  </a:lnTo>
                  <a:lnTo>
                    <a:pt x="551372" y="492760"/>
                  </a:lnTo>
                  <a:lnTo>
                    <a:pt x="558404" y="504190"/>
                  </a:lnTo>
                  <a:lnTo>
                    <a:pt x="566682" y="478790"/>
                  </a:lnTo>
                  <a:lnTo>
                    <a:pt x="560487" y="455930"/>
                  </a:lnTo>
                  <a:lnTo>
                    <a:pt x="544824" y="434340"/>
                  </a:lnTo>
                  <a:lnTo>
                    <a:pt x="524698" y="419100"/>
                  </a:lnTo>
                  <a:close/>
                </a:path>
                <a:path w="854075" h="981710">
                  <a:moveTo>
                    <a:pt x="650999" y="288290"/>
                  </a:moveTo>
                  <a:lnTo>
                    <a:pt x="612607" y="288290"/>
                  </a:lnTo>
                  <a:lnTo>
                    <a:pt x="609392" y="302260"/>
                  </a:lnTo>
                  <a:lnTo>
                    <a:pt x="602305" y="313690"/>
                  </a:lnTo>
                  <a:lnTo>
                    <a:pt x="595384" y="326390"/>
                  </a:lnTo>
                  <a:lnTo>
                    <a:pt x="592668" y="340360"/>
                  </a:lnTo>
                  <a:lnTo>
                    <a:pt x="622384" y="340360"/>
                  </a:lnTo>
                  <a:lnTo>
                    <a:pt x="619770" y="330200"/>
                  </a:lnTo>
                  <a:lnTo>
                    <a:pt x="627400" y="317500"/>
                  </a:lnTo>
                  <a:lnTo>
                    <a:pt x="635599" y="306070"/>
                  </a:lnTo>
                  <a:lnTo>
                    <a:pt x="644254" y="295910"/>
                  </a:lnTo>
                  <a:lnTo>
                    <a:pt x="650999" y="288290"/>
                  </a:lnTo>
                  <a:close/>
                </a:path>
                <a:path w="854075" h="981710">
                  <a:moveTo>
                    <a:pt x="675174" y="285750"/>
                  </a:moveTo>
                  <a:lnTo>
                    <a:pt x="653247" y="285750"/>
                  </a:lnTo>
                  <a:lnTo>
                    <a:pt x="658431" y="297180"/>
                  </a:lnTo>
                  <a:lnTo>
                    <a:pt x="657786" y="306070"/>
                  </a:lnTo>
                  <a:lnTo>
                    <a:pt x="657821" y="325120"/>
                  </a:lnTo>
                  <a:lnTo>
                    <a:pt x="667256" y="334010"/>
                  </a:lnTo>
                  <a:lnTo>
                    <a:pt x="672654" y="321310"/>
                  </a:lnTo>
                  <a:lnTo>
                    <a:pt x="672531" y="294640"/>
                  </a:lnTo>
                  <a:lnTo>
                    <a:pt x="675174" y="285750"/>
                  </a:lnTo>
                  <a:close/>
                </a:path>
                <a:path w="854075" h="981710">
                  <a:moveTo>
                    <a:pt x="707877" y="283210"/>
                  </a:moveTo>
                  <a:lnTo>
                    <a:pt x="675930" y="283210"/>
                  </a:lnTo>
                  <a:lnTo>
                    <a:pt x="686552" y="285750"/>
                  </a:lnTo>
                  <a:lnTo>
                    <a:pt x="690601" y="294640"/>
                  </a:lnTo>
                  <a:lnTo>
                    <a:pt x="694160" y="303530"/>
                  </a:lnTo>
                  <a:lnTo>
                    <a:pt x="703311" y="309880"/>
                  </a:lnTo>
                  <a:lnTo>
                    <a:pt x="707685" y="294640"/>
                  </a:lnTo>
                  <a:lnTo>
                    <a:pt x="707791" y="288290"/>
                  </a:lnTo>
                  <a:lnTo>
                    <a:pt x="707877" y="283210"/>
                  </a:lnTo>
                  <a:close/>
                </a:path>
                <a:path w="854075" h="981710">
                  <a:moveTo>
                    <a:pt x="735537" y="237490"/>
                  </a:moveTo>
                  <a:lnTo>
                    <a:pt x="612139" y="237490"/>
                  </a:lnTo>
                  <a:lnTo>
                    <a:pt x="623275" y="238760"/>
                  </a:lnTo>
                  <a:lnTo>
                    <a:pt x="614692" y="251460"/>
                  </a:lnTo>
                  <a:lnTo>
                    <a:pt x="602222" y="256540"/>
                  </a:lnTo>
                  <a:lnTo>
                    <a:pt x="588385" y="256540"/>
                  </a:lnTo>
                  <a:lnTo>
                    <a:pt x="575701" y="257810"/>
                  </a:lnTo>
                  <a:lnTo>
                    <a:pt x="575635" y="260350"/>
                  </a:lnTo>
                  <a:lnTo>
                    <a:pt x="575569" y="262890"/>
                  </a:lnTo>
                  <a:lnTo>
                    <a:pt x="579776" y="265430"/>
                  </a:lnTo>
                  <a:lnTo>
                    <a:pt x="586029" y="267970"/>
                  </a:lnTo>
                  <a:lnTo>
                    <a:pt x="592033" y="269240"/>
                  </a:lnTo>
                  <a:lnTo>
                    <a:pt x="583708" y="283210"/>
                  </a:lnTo>
                  <a:lnTo>
                    <a:pt x="573547" y="294640"/>
                  </a:lnTo>
                  <a:lnTo>
                    <a:pt x="561889" y="303530"/>
                  </a:lnTo>
                  <a:lnTo>
                    <a:pt x="549069" y="308610"/>
                  </a:lnTo>
                  <a:lnTo>
                    <a:pt x="587073" y="308610"/>
                  </a:lnTo>
                  <a:lnTo>
                    <a:pt x="591468" y="303530"/>
                  </a:lnTo>
                  <a:lnTo>
                    <a:pt x="601048" y="294640"/>
                  </a:lnTo>
                  <a:lnTo>
                    <a:pt x="612607" y="288290"/>
                  </a:lnTo>
                  <a:lnTo>
                    <a:pt x="650999" y="288290"/>
                  </a:lnTo>
                  <a:lnTo>
                    <a:pt x="653247" y="285750"/>
                  </a:lnTo>
                  <a:lnTo>
                    <a:pt x="675174" y="285750"/>
                  </a:lnTo>
                  <a:lnTo>
                    <a:pt x="675930" y="283210"/>
                  </a:lnTo>
                  <a:lnTo>
                    <a:pt x="707877" y="283210"/>
                  </a:lnTo>
                  <a:lnTo>
                    <a:pt x="707961" y="269240"/>
                  </a:lnTo>
                  <a:lnTo>
                    <a:pt x="682153" y="269240"/>
                  </a:lnTo>
                  <a:lnTo>
                    <a:pt x="677191" y="266700"/>
                  </a:lnTo>
                  <a:lnTo>
                    <a:pt x="642110" y="266700"/>
                  </a:lnTo>
                  <a:lnTo>
                    <a:pt x="635302" y="265430"/>
                  </a:lnTo>
                  <a:lnTo>
                    <a:pt x="637521" y="257810"/>
                  </a:lnTo>
                  <a:lnTo>
                    <a:pt x="639471" y="250190"/>
                  </a:lnTo>
                  <a:lnTo>
                    <a:pt x="641835" y="243840"/>
                  </a:lnTo>
                  <a:lnTo>
                    <a:pt x="645297" y="238760"/>
                  </a:lnTo>
                  <a:lnTo>
                    <a:pt x="735767" y="238760"/>
                  </a:lnTo>
                  <a:lnTo>
                    <a:pt x="735537" y="237490"/>
                  </a:lnTo>
                  <a:close/>
                </a:path>
                <a:path w="854075" h="981710">
                  <a:moveTo>
                    <a:pt x="737947" y="252730"/>
                  </a:moveTo>
                  <a:lnTo>
                    <a:pt x="711794" y="252730"/>
                  </a:lnTo>
                  <a:lnTo>
                    <a:pt x="717997" y="256540"/>
                  </a:lnTo>
                  <a:lnTo>
                    <a:pt x="719573" y="262890"/>
                  </a:lnTo>
                  <a:lnTo>
                    <a:pt x="720578" y="269240"/>
                  </a:lnTo>
                  <a:lnTo>
                    <a:pt x="725066" y="274320"/>
                  </a:lnTo>
                  <a:lnTo>
                    <a:pt x="736759" y="265430"/>
                  </a:lnTo>
                  <a:lnTo>
                    <a:pt x="737828" y="254000"/>
                  </a:lnTo>
                  <a:lnTo>
                    <a:pt x="737947" y="252730"/>
                  </a:lnTo>
                  <a:close/>
                </a:path>
                <a:path w="854075" h="981710">
                  <a:moveTo>
                    <a:pt x="737146" y="246380"/>
                  </a:moveTo>
                  <a:lnTo>
                    <a:pt x="686528" y="246380"/>
                  </a:lnTo>
                  <a:lnTo>
                    <a:pt x="692197" y="251460"/>
                  </a:lnTo>
                  <a:lnTo>
                    <a:pt x="694348" y="257810"/>
                  </a:lnTo>
                  <a:lnTo>
                    <a:pt x="692109" y="266700"/>
                  </a:lnTo>
                  <a:lnTo>
                    <a:pt x="687791" y="269240"/>
                  </a:lnTo>
                  <a:lnTo>
                    <a:pt x="707961" y="269240"/>
                  </a:lnTo>
                  <a:lnTo>
                    <a:pt x="707970" y="266700"/>
                  </a:lnTo>
                  <a:lnTo>
                    <a:pt x="711794" y="252730"/>
                  </a:lnTo>
                  <a:lnTo>
                    <a:pt x="737947" y="252730"/>
                  </a:lnTo>
                  <a:lnTo>
                    <a:pt x="738066" y="251460"/>
                  </a:lnTo>
                  <a:lnTo>
                    <a:pt x="737146" y="246380"/>
                  </a:lnTo>
                  <a:close/>
                </a:path>
                <a:path w="854075" h="981710">
                  <a:moveTo>
                    <a:pt x="735767" y="238760"/>
                  </a:moveTo>
                  <a:lnTo>
                    <a:pt x="645297" y="238760"/>
                  </a:lnTo>
                  <a:lnTo>
                    <a:pt x="654256" y="242570"/>
                  </a:lnTo>
                  <a:lnTo>
                    <a:pt x="658854" y="248920"/>
                  </a:lnTo>
                  <a:lnTo>
                    <a:pt x="660196" y="256540"/>
                  </a:lnTo>
                  <a:lnTo>
                    <a:pt x="659382" y="265430"/>
                  </a:lnTo>
                  <a:lnTo>
                    <a:pt x="653424" y="265430"/>
                  </a:lnTo>
                  <a:lnTo>
                    <a:pt x="647909" y="266700"/>
                  </a:lnTo>
                  <a:lnTo>
                    <a:pt x="677191" y="266700"/>
                  </a:lnTo>
                  <a:lnTo>
                    <a:pt x="674710" y="265430"/>
                  </a:lnTo>
                  <a:lnTo>
                    <a:pt x="674583" y="260350"/>
                  </a:lnTo>
                  <a:lnTo>
                    <a:pt x="675345" y="254000"/>
                  </a:lnTo>
                  <a:lnTo>
                    <a:pt x="678216" y="246380"/>
                  </a:lnTo>
                  <a:lnTo>
                    <a:pt x="737146" y="246380"/>
                  </a:lnTo>
                  <a:lnTo>
                    <a:pt x="735767" y="238760"/>
                  </a:lnTo>
                  <a:close/>
                </a:path>
                <a:path w="854075" h="981710">
                  <a:moveTo>
                    <a:pt x="645754" y="157480"/>
                  </a:moveTo>
                  <a:lnTo>
                    <a:pt x="637074" y="162560"/>
                  </a:lnTo>
                  <a:lnTo>
                    <a:pt x="633740" y="171450"/>
                  </a:lnTo>
                  <a:lnTo>
                    <a:pt x="632492" y="182880"/>
                  </a:lnTo>
                  <a:lnTo>
                    <a:pt x="630070" y="194310"/>
                  </a:lnTo>
                  <a:lnTo>
                    <a:pt x="627350" y="199390"/>
                  </a:lnTo>
                  <a:lnTo>
                    <a:pt x="622686" y="200660"/>
                  </a:lnTo>
                  <a:lnTo>
                    <a:pt x="612836" y="200660"/>
                  </a:lnTo>
                  <a:lnTo>
                    <a:pt x="614009" y="207010"/>
                  </a:lnTo>
                  <a:lnTo>
                    <a:pt x="619988" y="208280"/>
                  </a:lnTo>
                  <a:lnTo>
                    <a:pt x="626179" y="210820"/>
                  </a:lnTo>
                  <a:lnTo>
                    <a:pt x="627987" y="215900"/>
                  </a:lnTo>
                  <a:lnTo>
                    <a:pt x="618748" y="227330"/>
                  </a:lnTo>
                  <a:lnTo>
                    <a:pt x="589570" y="232410"/>
                  </a:lnTo>
                  <a:lnTo>
                    <a:pt x="582610" y="242570"/>
                  </a:lnTo>
                  <a:lnTo>
                    <a:pt x="593390" y="242570"/>
                  </a:lnTo>
                  <a:lnTo>
                    <a:pt x="612139" y="237490"/>
                  </a:lnTo>
                  <a:lnTo>
                    <a:pt x="735537" y="237490"/>
                  </a:lnTo>
                  <a:lnTo>
                    <a:pt x="735574" y="234950"/>
                  </a:lnTo>
                  <a:lnTo>
                    <a:pt x="687509" y="234950"/>
                  </a:lnTo>
                  <a:lnTo>
                    <a:pt x="678482" y="231140"/>
                  </a:lnTo>
                  <a:lnTo>
                    <a:pt x="655292" y="231140"/>
                  </a:lnTo>
                  <a:lnTo>
                    <a:pt x="650390" y="229870"/>
                  </a:lnTo>
                  <a:lnTo>
                    <a:pt x="644789" y="226060"/>
                  </a:lnTo>
                  <a:lnTo>
                    <a:pt x="646047" y="219710"/>
                  </a:lnTo>
                  <a:lnTo>
                    <a:pt x="649196" y="212090"/>
                  </a:lnTo>
                  <a:lnTo>
                    <a:pt x="757193" y="212090"/>
                  </a:lnTo>
                  <a:lnTo>
                    <a:pt x="760464" y="210820"/>
                  </a:lnTo>
                  <a:lnTo>
                    <a:pt x="767890" y="205740"/>
                  </a:lnTo>
                  <a:lnTo>
                    <a:pt x="768474" y="204470"/>
                  </a:lnTo>
                  <a:lnTo>
                    <a:pt x="655787" y="204470"/>
                  </a:lnTo>
                  <a:lnTo>
                    <a:pt x="648256" y="200660"/>
                  </a:lnTo>
                  <a:lnTo>
                    <a:pt x="622686" y="200660"/>
                  </a:lnTo>
                  <a:lnTo>
                    <a:pt x="617406" y="199390"/>
                  </a:lnTo>
                  <a:lnTo>
                    <a:pt x="647999" y="199390"/>
                  </a:lnTo>
                  <a:lnTo>
                    <a:pt x="646453" y="191770"/>
                  </a:lnTo>
                  <a:lnTo>
                    <a:pt x="647456" y="191770"/>
                  </a:lnTo>
                  <a:lnTo>
                    <a:pt x="649691" y="180340"/>
                  </a:lnTo>
                  <a:lnTo>
                    <a:pt x="655102" y="179070"/>
                  </a:lnTo>
                  <a:lnTo>
                    <a:pt x="753747" y="179070"/>
                  </a:lnTo>
                  <a:lnTo>
                    <a:pt x="747786" y="177800"/>
                  </a:lnTo>
                  <a:lnTo>
                    <a:pt x="747394" y="173990"/>
                  </a:lnTo>
                  <a:lnTo>
                    <a:pt x="696008" y="173990"/>
                  </a:lnTo>
                  <a:lnTo>
                    <a:pt x="689531" y="172720"/>
                  </a:lnTo>
                  <a:lnTo>
                    <a:pt x="666755" y="172720"/>
                  </a:lnTo>
                  <a:lnTo>
                    <a:pt x="660544" y="171450"/>
                  </a:lnTo>
                  <a:lnTo>
                    <a:pt x="657242" y="170180"/>
                  </a:lnTo>
                  <a:lnTo>
                    <a:pt x="648739" y="170180"/>
                  </a:lnTo>
                  <a:lnTo>
                    <a:pt x="642084" y="168910"/>
                  </a:lnTo>
                  <a:lnTo>
                    <a:pt x="650047" y="160020"/>
                  </a:lnTo>
                  <a:lnTo>
                    <a:pt x="645754" y="157480"/>
                  </a:lnTo>
                  <a:close/>
                </a:path>
                <a:path w="854075" h="981710">
                  <a:moveTo>
                    <a:pt x="757193" y="212090"/>
                  </a:moveTo>
                  <a:lnTo>
                    <a:pt x="695335" y="212090"/>
                  </a:lnTo>
                  <a:lnTo>
                    <a:pt x="697295" y="222250"/>
                  </a:lnTo>
                  <a:lnTo>
                    <a:pt x="694233" y="231140"/>
                  </a:lnTo>
                  <a:lnTo>
                    <a:pt x="687509" y="234950"/>
                  </a:lnTo>
                  <a:lnTo>
                    <a:pt x="717294" y="234950"/>
                  </a:lnTo>
                  <a:lnTo>
                    <a:pt x="708124" y="233680"/>
                  </a:lnTo>
                  <a:lnTo>
                    <a:pt x="714690" y="223520"/>
                  </a:lnTo>
                  <a:lnTo>
                    <a:pt x="716138" y="217170"/>
                  </a:lnTo>
                  <a:lnTo>
                    <a:pt x="744497" y="217170"/>
                  </a:lnTo>
                  <a:lnTo>
                    <a:pt x="750653" y="214630"/>
                  </a:lnTo>
                  <a:lnTo>
                    <a:pt x="757193" y="212090"/>
                  </a:lnTo>
                  <a:close/>
                </a:path>
                <a:path w="854075" h="981710">
                  <a:moveTo>
                    <a:pt x="744497" y="217170"/>
                  </a:moveTo>
                  <a:lnTo>
                    <a:pt x="716138" y="217170"/>
                  </a:lnTo>
                  <a:lnTo>
                    <a:pt x="723986" y="218440"/>
                  </a:lnTo>
                  <a:lnTo>
                    <a:pt x="723877" y="219710"/>
                  </a:lnTo>
                  <a:lnTo>
                    <a:pt x="723768" y="220980"/>
                  </a:lnTo>
                  <a:lnTo>
                    <a:pt x="723659" y="222250"/>
                  </a:lnTo>
                  <a:lnTo>
                    <a:pt x="723550" y="223520"/>
                  </a:lnTo>
                  <a:lnTo>
                    <a:pt x="723440" y="224790"/>
                  </a:lnTo>
                  <a:lnTo>
                    <a:pt x="723331" y="226060"/>
                  </a:lnTo>
                  <a:lnTo>
                    <a:pt x="723222" y="227330"/>
                  </a:lnTo>
                  <a:lnTo>
                    <a:pt x="723113" y="228600"/>
                  </a:lnTo>
                  <a:lnTo>
                    <a:pt x="723003" y="229870"/>
                  </a:lnTo>
                  <a:lnTo>
                    <a:pt x="722894" y="231140"/>
                  </a:lnTo>
                  <a:lnTo>
                    <a:pt x="717294" y="234950"/>
                  </a:lnTo>
                  <a:lnTo>
                    <a:pt x="735574" y="234950"/>
                  </a:lnTo>
                  <a:lnTo>
                    <a:pt x="735684" y="227330"/>
                  </a:lnTo>
                  <a:lnTo>
                    <a:pt x="735721" y="224790"/>
                  </a:lnTo>
                  <a:lnTo>
                    <a:pt x="741419" y="218440"/>
                  </a:lnTo>
                  <a:lnTo>
                    <a:pt x="744497" y="217170"/>
                  </a:lnTo>
                  <a:close/>
                </a:path>
                <a:path w="854075" h="981710">
                  <a:moveTo>
                    <a:pt x="687392" y="212090"/>
                  </a:moveTo>
                  <a:lnTo>
                    <a:pt x="656557" y="212090"/>
                  </a:lnTo>
                  <a:lnTo>
                    <a:pt x="661647" y="214630"/>
                  </a:lnTo>
                  <a:lnTo>
                    <a:pt x="663639" y="220980"/>
                  </a:lnTo>
                  <a:lnTo>
                    <a:pt x="661706" y="228600"/>
                  </a:lnTo>
                  <a:lnTo>
                    <a:pt x="657591" y="228600"/>
                  </a:lnTo>
                  <a:lnTo>
                    <a:pt x="655292" y="231140"/>
                  </a:lnTo>
                  <a:lnTo>
                    <a:pt x="678482" y="231140"/>
                  </a:lnTo>
                  <a:lnTo>
                    <a:pt x="679317" y="223520"/>
                  </a:lnTo>
                  <a:lnTo>
                    <a:pt x="682170" y="215900"/>
                  </a:lnTo>
                  <a:lnTo>
                    <a:pt x="687392" y="212090"/>
                  </a:lnTo>
                  <a:close/>
                </a:path>
                <a:path w="854075" h="981710">
                  <a:moveTo>
                    <a:pt x="782641" y="165100"/>
                  </a:moveTo>
                  <a:lnTo>
                    <a:pt x="754155" y="165100"/>
                  </a:lnTo>
                  <a:lnTo>
                    <a:pt x="760118" y="166370"/>
                  </a:lnTo>
                  <a:lnTo>
                    <a:pt x="760636" y="171450"/>
                  </a:lnTo>
                  <a:lnTo>
                    <a:pt x="758272" y="176530"/>
                  </a:lnTo>
                  <a:lnTo>
                    <a:pt x="753747" y="179070"/>
                  </a:lnTo>
                  <a:lnTo>
                    <a:pt x="660994" y="179070"/>
                  </a:lnTo>
                  <a:lnTo>
                    <a:pt x="669110" y="182880"/>
                  </a:lnTo>
                  <a:lnTo>
                    <a:pt x="667192" y="189230"/>
                  </a:lnTo>
                  <a:lnTo>
                    <a:pt x="669465" y="193040"/>
                  </a:lnTo>
                  <a:lnTo>
                    <a:pt x="665630" y="200660"/>
                  </a:lnTo>
                  <a:lnTo>
                    <a:pt x="660499" y="201930"/>
                  </a:lnTo>
                  <a:lnTo>
                    <a:pt x="655787" y="204470"/>
                  </a:lnTo>
                  <a:lnTo>
                    <a:pt x="768474" y="204470"/>
                  </a:lnTo>
                  <a:lnTo>
                    <a:pt x="769641" y="201930"/>
                  </a:lnTo>
                  <a:lnTo>
                    <a:pt x="690547" y="201930"/>
                  </a:lnTo>
                  <a:lnTo>
                    <a:pt x="684845" y="195580"/>
                  </a:lnTo>
                  <a:lnTo>
                    <a:pt x="687893" y="185420"/>
                  </a:lnTo>
                  <a:lnTo>
                    <a:pt x="693780" y="184150"/>
                  </a:lnTo>
                  <a:lnTo>
                    <a:pt x="776286" y="184150"/>
                  </a:lnTo>
                  <a:lnTo>
                    <a:pt x="778515" y="173990"/>
                  </a:lnTo>
                  <a:lnTo>
                    <a:pt x="782641" y="165100"/>
                  </a:lnTo>
                  <a:close/>
                </a:path>
                <a:path w="854075" h="981710">
                  <a:moveTo>
                    <a:pt x="776286" y="184150"/>
                  </a:moveTo>
                  <a:lnTo>
                    <a:pt x="693780" y="184150"/>
                  </a:lnTo>
                  <a:lnTo>
                    <a:pt x="699063" y="186690"/>
                  </a:lnTo>
                  <a:lnTo>
                    <a:pt x="702345" y="190500"/>
                  </a:lnTo>
                  <a:lnTo>
                    <a:pt x="702231" y="196850"/>
                  </a:lnTo>
                  <a:lnTo>
                    <a:pt x="695259" y="196850"/>
                  </a:lnTo>
                  <a:lnTo>
                    <a:pt x="690547" y="201930"/>
                  </a:lnTo>
                  <a:lnTo>
                    <a:pt x="769641" y="201930"/>
                  </a:lnTo>
                  <a:lnTo>
                    <a:pt x="770808" y="199390"/>
                  </a:lnTo>
                  <a:lnTo>
                    <a:pt x="746338" y="199390"/>
                  </a:lnTo>
                  <a:lnTo>
                    <a:pt x="742674" y="198120"/>
                  </a:lnTo>
                  <a:lnTo>
                    <a:pt x="742749" y="196850"/>
                  </a:lnTo>
                  <a:lnTo>
                    <a:pt x="742823" y="195580"/>
                  </a:lnTo>
                  <a:lnTo>
                    <a:pt x="742897" y="194310"/>
                  </a:lnTo>
                  <a:lnTo>
                    <a:pt x="744129" y="190500"/>
                  </a:lnTo>
                  <a:lnTo>
                    <a:pt x="774893" y="190500"/>
                  </a:lnTo>
                  <a:lnTo>
                    <a:pt x="776286" y="184150"/>
                  </a:lnTo>
                  <a:close/>
                </a:path>
                <a:path w="854075" h="981710">
                  <a:moveTo>
                    <a:pt x="774893" y="190500"/>
                  </a:moveTo>
                  <a:lnTo>
                    <a:pt x="744129" y="190500"/>
                  </a:lnTo>
                  <a:lnTo>
                    <a:pt x="748307" y="193040"/>
                  </a:lnTo>
                  <a:lnTo>
                    <a:pt x="751533" y="194310"/>
                  </a:lnTo>
                  <a:lnTo>
                    <a:pt x="750441" y="198120"/>
                  </a:lnTo>
                  <a:lnTo>
                    <a:pt x="746338" y="199390"/>
                  </a:lnTo>
                  <a:lnTo>
                    <a:pt x="770808" y="199390"/>
                  </a:lnTo>
                  <a:lnTo>
                    <a:pt x="774893" y="190500"/>
                  </a:lnTo>
                  <a:close/>
                </a:path>
                <a:path w="854075" h="981710">
                  <a:moveTo>
                    <a:pt x="790192" y="158750"/>
                  </a:moveTo>
                  <a:lnTo>
                    <a:pt x="698693" y="158750"/>
                  </a:lnTo>
                  <a:lnTo>
                    <a:pt x="706575" y="161290"/>
                  </a:lnTo>
                  <a:lnTo>
                    <a:pt x="704962" y="163830"/>
                  </a:lnTo>
                  <a:lnTo>
                    <a:pt x="707476" y="166370"/>
                  </a:lnTo>
                  <a:lnTo>
                    <a:pt x="706143" y="168910"/>
                  </a:lnTo>
                  <a:lnTo>
                    <a:pt x="702650" y="173990"/>
                  </a:lnTo>
                  <a:lnTo>
                    <a:pt x="747394" y="173990"/>
                  </a:lnTo>
                  <a:lnTo>
                    <a:pt x="747263" y="172720"/>
                  </a:lnTo>
                  <a:lnTo>
                    <a:pt x="749628" y="167640"/>
                  </a:lnTo>
                  <a:lnTo>
                    <a:pt x="754155" y="165100"/>
                  </a:lnTo>
                  <a:lnTo>
                    <a:pt x="782641" y="165100"/>
                  </a:lnTo>
                  <a:lnTo>
                    <a:pt x="784998" y="160020"/>
                  </a:lnTo>
                  <a:lnTo>
                    <a:pt x="790192" y="158750"/>
                  </a:lnTo>
                  <a:close/>
                </a:path>
                <a:path w="854075" h="981710">
                  <a:moveTo>
                    <a:pt x="688350" y="104140"/>
                  </a:moveTo>
                  <a:lnTo>
                    <a:pt x="681428" y="118110"/>
                  </a:lnTo>
                  <a:lnTo>
                    <a:pt x="677673" y="132080"/>
                  </a:lnTo>
                  <a:lnTo>
                    <a:pt x="672398" y="144780"/>
                  </a:lnTo>
                  <a:lnTo>
                    <a:pt x="660918" y="151130"/>
                  </a:lnTo>
                  <a:lnTo>
                    <a:pt x="666307" y="154940"/>
                  </a:lnTo>
                  <a:lnTo>
                    <a:pt x="670224" y="158750"/>
                  </a:lnTo>
                  <a:lnTo>
                    <a:pt x="671955" y="162560"/>
                  </a:lnTo>
                  <a:lnTo>
                    <a:pt x="670786" y="170180"/>
                  </a:lnTo>
                  <a:lnTo>
                    <a:pt x="666755" y="172720"/>
                  </a:lnTo>
                  <a:lnTo>
                    <a:pt x="689531" y="172720"/>
                  </a:lnTo>
                  <a:lnTo>
                    <a:pt x="689438" y="170180"/>
                  </a:lnTo>
                  <a:lnTo>
                    <a:pt x="689344" y="167640"/>
                  </a:lnTo>
                  <a:lnTo>
                    <a:pt x="689298" y="166370"/>
                  </a:lnTo>
                  <a:lnTo>
                    <a:pt x="692643" y="160020"/>
                  </a:lnTo>
                  <a:lnTo>
                    <a:pt x="698693" y="158750"/>
                  </a:lnTo>
                  <a:lnTo>
                    <a:pt x="790192" y="158750"/>
                  </a:lnTo>
                  <a:lnTo>
                    <a:pt x="800580" y="156210"/>
                  </a:lnTo>
                  <a:lnTo>
                    <a:pt x="802112" y="149860"/>
                  </a:lnTo>
                  <a:lnTo>
                    <a:pt x="787055" y="149860"/>
                  </a:lnTo>
                  <a:lnTo>
                    <a:pt x="785702" y="148590"/>
                  </a:lnTo>
                  <a:lnTo>
                    <a:pt x="699717" y="148590"/>
                  </a:lnTo>
                  <a:lnTo>
                    <a:pt x="694103" y="143510"/>
                  </a:lnTo>
                  <a:lnTo>
                    <a:pt x="694194" y="137160"/>
                  </a:lnTo>
                  <a:lnTo>
                    <a:pt x="694260" y="135890"/>
                  </a:lnTo>
                  <a:lnTo>
                    <a:pt x="694326" y="134620"/>
                  </a:lnTo>
                  <a:lnTo>
                    <a:pt x="694391" y="133350"/>
                  </a:lnTo>
                  <a:lnTo>
                    <a:pt x="694457" y="132080"/>
                  </a:lnTo>
                  <a:lnTo>
                    <a:pt x="694523" y="130810"/>
                  </a:lnTo>
                  <a:lnTo>
                    <a:pt x="694589" y="129540"/>
                  </a:lnTo>
                  <a:lnTo>
                    <a:pt x="695218" y="123190"/>
                  </a:lnTo>
                  <a:lnTo>
                    <a:pt x="696008" y="115570"/>
                  </a:lnTo>
                  <a:lnTo>
                    <a:pt x="762112" y="115570"/>
                  </a:lnTo>
                  <a:lnTo>
                    <a:pt x="762772" y="110490"/>
                  </a:lnTo>
                  <a:lnTo>
                    <a:pt x="716929" y="110490"/>
                  </a:lnTo>
                  <a:lnTo>
                    <a:pt x="707203" y="109220"/>
                  </a:lnTo>
                  <a:lnTo>
                    <a:pt x="697249" y="105410"/>
                  </a:lnTo>
                  <a:lnTo>
                    <a:pt x="688350" y="104140"/>
                  </a:lnTo>
                  <a:close/>
                </a:path>
                <a:path w="854075" h="981710">
                  <a:moveTo>
                    <a:pt x="653941" y="168910"/>
                  </a:moveTo>
                  <a:lnTo>
                    <a:pt x="648739" y="170180"/>
                  </a:lnTo>
                  <a:lnTo>
                    <a:pt x="657242" y="170180"/>
                  </a:lnTo>
                  <a:lnTo>
                    <a:pt x="653941" y="168910"/>
                  </a:lnTo>
                  <a:close/>
                </a:path>
                <a:path w="854075" h="981710">
                  <a:moveTo>
                    <a:pt x="806569" y="132080"/>
                  </a:moveTo>
                  <a:lnTo>
                    <a:pt x="792592" y="132080"/>
                  </a:lnTo>
                  <a:lnTo>
                    <a:pt x="787055" y="149860"/>
                  </a:lnTo>
                  <a:lnTo>
                    <a:pt x="802112" y="149860"/>
                  </a:lnTo>
                  <a:lnTo>
                    <a:pt x="805790" y="134620"/>
                  </a:lnTo>
                  <a:lnTo>
                    <a:pt x="806569" y="132080"/>
                  </a:lnTo>
                  <a:close/>
                </a:path>
                <a:path w="854075" h="981710">
                  <a:moveTo>
                    <a:pt x="701977" y="146050"/>
                  </a:moveTo>
                  <a:lnTo>
                    <a:pt x="699717" y="148590"/>
                  </a:lnTo>
                  <a:lnTo>
                    <a:pt x="710232" y="148590"/>
                  </a:lnTo>
                  <a:lnTo>
                    <a:pt x="701977" y="146050"/>
                  </a:lnTo>
                  <a:close/>
                </a:path>
                <a:path w="854075" h="981710">
                  <a:moveTo>
                    <a:pt x="835926" y="73660"/>
                  </a:moveTo>
                  <a:lnTo>
                    <a:pt x="774977" y="73660"/>
                  </a:lnTo>
                  <a:lnTo>
                    <a:pt x="783054" y="76200"/>
                  </a:lnTo>
                  <a:lnTo>
                    <a:pt x="782815" y="81280"/>
                  </a:lnTo>
                  <a:lnTo>
                    <a:pt x="782695" y="83820"/>
                  </a:lnTo>
                  <a:lnTo>
                    <a:pt x="782576" y="86360"/>
                  </a:lnTo>
                  <a:lnTo>
                    <a:pt x="782516" y="87630"/>
                  </a:lnTo>
                  <a:lnTo>
                    <a:pt x="779884" y="102870"/>
                  </a:lnTo>
                  <a:lnTo>
                    <a:pt x="773601" y="114300"/>
                  </a:lnTo>
                  <a:lnTo>
                    <a:pt x="762112" y="115570"/>
                  </a:lnTo>
                  <a:lnTo>
                    <a:pt x="696008" y="115570"/>
                  </a:lnTo>
                  <a:lnTo>
                    <a:pt x="718221" y="121920"/>
                  </a:lnTo>
                  <a:lnTo>
                    <a:pt x="717528" y="129540"/>
                  </a:lnTo>
                  <a:lnTo>
                    <a:pt x="716184" y="135890"/>
                  </a:lnTo>
                  <a:lnTo>
                    <a:pt x="713861" y="143510"/>
                  </a:lnTo>
                  <a:lnTo>
                    <a:pt x="710232" y="148590"/>
                  </a:lnTo>
                  <a:lnTo>
                    <a:pt x="752307" y="148590"/>
                  </a:lnTo>
                  <a:lnTo>
                    <a:pt x="752372" y="140970"/>
                  </a:lnTo>
                  <a:lnTo>
                    <a:pt x="755614" y="134620"/>
                  </a:lnTo>
                  <a:lnTo>
                    <a:pt x="761264" y="130810"/>
                  </a:lnTo>
                  <a:lnTo>
                    <a:pt x="806958" y="130810"/>
                  </a:lnTo>
                  <a:lnTo>
                    <a:pt x="810461" y="119380"/>
                  </a:lnTo>
                  <a:lnTo>
                    <a:pt x="796237" y="119380"/>
                  </a:lnTo>
                  <a:lnTo>
                    <a:pt x="791438" y="110490"/>
                  </a:lnTo>
                  <a:lnTo>
                    <a:pt x="793573" y="97790"/>
                  </a:lnTo>
                  <a:lnTo>
                    <a:pt x="799951" y="86360"/>
                  </a:lnTo>
                  <a:lnTo>
                    <a:pt x="807883" y="81280"/>
                  </a:lnTo>
                  <a:lnTo>
                    <a:pt x="826441" y="81280"/>
                  </a:lnTo>
                  <a:lnTo>
                    <a:pt x="829752" y="74930"/>
                  </a:lnTo>
                  <a:lnTo>
                    <a:pt x="835926" y="73660"/>
                  </a:lnTo>
                  <a:close/>
                </a:path>
                <a:path w="854075" h="981710">
                  <a:moveTo>
                    <a:pt x="806958" y="130810"/>
                  </a:moveTo>
                  <a:lnTo>
                    <a:pt x="768551" y="130810"/>
                  </a:lnTo>
                  <a:lnTo>
                    <a:pt x="768630" y="132080"/>
                  </a:lnTo>
                  <a:lnTo>
                    <a:pt x="768708" y="133350"/>
                  </a:lnTo>
                  <a:lnTo>
                    <a:pt x="768787" y="134620"/>
                  </a:lnTo>
                  <a:lnTo>
                    <a:pt x="768866" y="135890"/>
                  </a:lnTo>
                  <a:lnTo>
                    <a:pt x="768945" y="137160"/>
                  </a:lnTo>
                  <a:lnTo>
                    <a:pt x="769024" y="138430"/>
                  </a:lnTo>
                  <a:lnTo>
                    <a:pt x="766554" y="144780"/>
                  </a:lnTo>
                  <a:lnTo>
                    <a:pt x="761021" y="148590"/>
                  </a:lnTo>
                  <a:lnTo>
                    <a:pt x="785702" y="148590"/>
                  </a:lnTo>
                  <a:lnTo>
                    <a:pt x="782996" y="146050"/>
                  </a:lnTo>
                  <a:lnTo>
                    <a:pt x="783713" y="139700"/>
                  </a:lnTo>
                  <a:lnTo>
                    <a:pt x="787485" y="133350"/>
                  </a:lnTo>
                  <a:lnTo>
                    <a:pt x="792592" y="132080"/>
                  </a:lnTo>
                  <a:lnTo>
                    <a:pt x="806569" y="132080"/>
                  </a:lnTo>
                  <a:lnTo>
                    <a:pt x="806958" y="130810"/>
                  </a:lnTo>
                  <a:close/>
                </a:path>
                <a:path w="854075" h="981710">
                  <a:moveTo>
                    <a:pt x="826441" y="81280"/>
                  </a:moveTo>
                  <a:lnTo>
                    <a:pt x="807883" y="81280"/>
                  </a:lnTo>
                  <a:lnTo>
                    <a:pt x="804650" y="91440"/>
                  </a:lnTo>
                  <a:lnTo>
                    <a:pt x="802731" y="101600"/>
                  </a:lnTo>
                  <a:lnTo>
                    <a:pt x="800476" y="110490"/>
                  </a:lnTo>
                  <a:lnTo>
                    <a:pt x="796237" y="119380"/>
                  </a:lnTo>
                  <a:lnTo>
                    <a:pt x="810461" y="119380"/>
                  </a:lnTo>
                  <a:lnTo>
                    <a:pt x="812018" y="114300"/>
                  </a:lnTo>
                  <a:lnTo>
                    <a:pt x="819820" y="93980"/>
                  </a:lnTo>
                  <a:lnTo>
                    <a:pt x="826441" y="81280"/>
                  </a:lnTo>
                  <a:close/>
                </a:path>
                <a:path w="854075" h="981710">
                  <a:moveTo>
                    <a:pt x="739417" y="67310"/>
                  </a:moveTo>
                  <a:lnTo>
                    <a:pt x="731716" y="72390"/>
                  </a:lnTo>
                  <a:lnTo>
                    <a:pt x="727950" y="83820"/>
                  </a:lnTo>
                  <a:lnTo>
                    <a:pt x="726349" y="96520"/>
                  </a:lnTo>
                  <a:lnTo>
                    <a:pt x="725142" y="106680"/>
                  </a:lnTo>
                  <a:lnTo>
                    <a:pt x="716929" y="110490"/>
                  </a:lnTo>
                  <a:lnTo>
                    <a:pt x="743951" y="110490"/>
                  </a:lnTo>
                  <a:lnTo>
                    <a:pt x="742448" y="99060"/>
                  </a:lnTo>
                  <a:lnTo>
                    <a:pt x="742965" y="87630"/>
                  </a:lnTo>
                  <a:lnTo>
                    <a:pt x="742842" y="76200"/>
                  </a:lnTo>
                  <a:lnTo>
                    <a:pt x="739417" y="67310"/>
                  </a:lnTo>
                  <a:close/>
                </a:path>
                <a:path w="854075" h="981710">
                  <a:moveTo>
                    <a:pt x="769567" y="46990"/>
                  </a:moveTo>
                  <a:lnTo>
                    <a:pt x="758576" y="59690"/>
                  </a:lnTo>
                  <a:lnTo>
                    <a:pt x="754554" y="74930"/>
                  </a:lnTo>
                  <a:lnTo>
                    <a:pt x="751634" y="91440"/>
                  </a:lnTo>
                  <a:lnTo>
                    <a:pt x="743951" y="110490"/>
                  </a:lnTo>
                  <a:lnTo>
                    <a:pt x="762772" y="110490"/>
                  </a:lnTo>
                  <a:lnTo>
                    <a:pt x="763597" y="104140"/>
                  </a:lnTo>
                  <a:lnTo>
                    <a:pt x="766573" y="93980"/>
                  </a:lnTo>
                  <a:lnTo>
                    <a:pt x="770534" y="82550"/>
                  </a:lnTo>
                  <a:lnTo>
                    <a:pt x="774977" y="73660"/>
                  </a:lnTo>
                  <a:lnTo>
                    <a:pt x="850383" y="73660"/>
                  </a:lnTo>
                  <a:lnTo>
                    <a:pt x="852980" y="71120"/>
                  </a:lnTo>
                  <a:lnTo>
                    <a:pt x="851396" y="66040"/>
                  </a:lnTo>
                  <a:lnTo>
                    <a:pt x="846173" y="64770"/>
                  </a:lnTo>
                  <a:lnTo>
                    <a:pt x="777428" y="64770"/>
                  </a:lnTo>
                  <a:lnTo>
                    <a:pt x="773923" y="62230"/>
                  </a:lnTo>
                  <a:lnTo>
                    <a:pt x="774025" y="59690"/>
                  </a:lnTo>
                  <a:lnTo>
                    <a:pt x="774094" y="50800"/>
                  </a:lnTo>
                  <a:lnTo>
                    <a:pt x="769567" y="46990"/>
                  </a:lnTo>
                  <a:close/>
                </a:path>
                <a:path w="854075" h="981710">
                  <a:moveTo>
                    <a:pt x="850383" y="73660"/>
                  </a:moveTo>
                  <a:lnTo>
                    <a:pt x="835926" y="73660"/>
                  </a:lnTo>
                  <a:lnTo>
                    <a:pt x="842885" y="74930"/>
                  </a:lnTo>
                  <a:lnTo>
                    <a:pt x="849085" y="74930"/>
                  </a:lnTo>
                  <a:lnTo>
                    <a:pt x="850383" y="73660"/>
                  </a:lnTo>
                  <a:close/>
                </a:path>
                <a:path w="854075" h="981710">
                  <a:moveTo>
                    <a:pt x="806054" y="13970"/>
                  </a:moveTo>
                  <a:lnTo>
                    <a:pt x="797761" y="27940"/>
                  </a:lnTo>
                  <a:lnTo>
                    <a:pt x="796280" y="46990"/>
                  </a:lnTo>
                  <a:lnTo>
                    <a:pt x="792529" y="62230"/>
                  </a:lnTo>
                  <a:lnTo>
                    <a:pt x="777428" y="64770"/>
                  </a:lnTo>
                  <a:lnTo>
                    <a:pt x="839464" y="64770"/>
                  </a:lnTo>
                  <a:lnTo>
                    <a:pt x="833422" y="62230"/>
                  </a:lnTo>
                  <a:lnTo>
                    <a:pt x="811362" y="62230"/>
                  </a:lnTo>
                  <a:lnTo>
                    <a:pt x="810746" y="50800"/>
                  </a:lnTo>
                  <a:lnTo>
                    <a:pt x="810678" y="49530"/>
                  </a:lnTo>
                  <a:lnTo>
                    <a:pt x="812256" y="34290"/>
                  </a:lnTo>
                  <a:lnTo>
                    <a:pt x="812158" y="27940"/>
                  </a:lnTo>
                  <a:lnTo>
                    <a:pt x="812061" y="21590"/>
                  </a:lnTo>
                  <a:lnTo>
                    <a:pt x="806054" y="13970"/>
                  </a:lnTo>
                  <a:close/>
                </a:path>
                <a:path w="854075" h="981710">
                  <a:moveTo>
                    <a:pt x="847735" y="0"/>
                  </a:moveTo>
                  <a:lnTo>
                    <a:pt x="837080" y="12700"/>
                  </a:lnTo>
                  <a:lnTo>
                    <a:pt x="829120" y="30480"/>
                  </a:lnTo>
                  <a:lnTo>
                    <a:pt x="821375" y="48260"/>
                  </a:lnTo>
                  <a:lnTo>
                    <a:pt x="811362" y="62230"/>
                  </a:lnTo>
                  <a:lnTo>
                    <a:pt x="833422" y="62230"/>
                  </a:lnTo>
                  <a:lnTo>
                    <a:pt x="838759" y="46990"/>
                  </a:lnTo>
                  <a:lnTo>
                    <a:pt x="844900" y="30480"/>
                  </a:lnTo>
                  <a:lnTo>
                    <a:pt x="850389" y="15240"/>
                  </a:lnTo>
                  <a:lnTo>
                    <a:pt x="853768" y="2540"/>
                  </a:lnTo>
                  <a:lnTo>
                    <a:pt x="847735" y="0"/>
                  </a:lnTo>
                  <a:close/>
                </a:path>
              </a:pathLst>
            </a:custGeom>
            <a:solidFill>
              <a:srgbClr val="A4BA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452" name="object 2"/>
          <p:cNvSpPr/>
          <p:nvPr/>
        </p:nvSpPr>
        <p:spPr>
          <a:xfrm>
            <a:off x="1941120" y="3771360"/>
            <a:ext cx="3702600" cy="224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8640" rIns="0" bIns="0" anchor="t">
            <a:spAutoFit/>
          </a:bodyPr>
          <a:p>
            <a:pPr marL="562320">
              <a:lnSpc>
                <a:spcPct val="100000"/>
              </a:lnSpc>
              <a:spcBef>
                <a:spcPts val="68"/>
              </a:spcBef>
            </a:pPr>
            <a:r>
              <a:rPr lang="it-IT" sz="1100" b="1" u="none" spc="40" strike="noStrike">
                <a:solidFill>
                  <a:schemeClr val="lt1"/>
                </a:solidFill>
                <a:effectLst/>
                <a:uFillTx/>
                <a:latin typeface="Elior"/>
              </a:rPr>
              <a:t>CONTATTI: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62320">
              <a:lnSpc>
                <a:spcPct val="100000"/>
              </a:lnSpc>
              <a:spcBef>
                <a:spcPts val="68"/>
              </a:spcBef>
            </a:pP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62320">
              <a:lnSpc>
                <a:spcPct val="100000"/>
              </a:lnSpc>
              <a:spcBef>
                <a:spcPts val="68"/>
              </a:spcBef>
            </a:pPr>
            <a:r>
              <a:rPr lang="it-IT" sz="1100" b="1" u="none" spc="40" strike="noStrike">
                <a:solidFill>
                  <a:schemeClr val="lt1"/>
                </a:solidFill>
                <a:effectLst/>
                <a:uFillTx/>
                <a:latin typeface="Elior"/>
              </a:rPr>
              <a:t>Comune di Lurate Caccivio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62320">
              <a:lnSpc>
                <a:spcPct val="100000"/>
              </a:lnSpc>
              <a:spcBef>
                <a:spcPts val="68"/>
              </a:spcBef>
            </a:pPr>
            <a:r>
              <a:rPr lang="it-IT" sz="1100" b="1" u="none" spc="40" strike="noStrike">
                <a:solidFill>
                  <a:schemeClr val="lt1"/>
                </a:solidFill>
                <a:effectLst/>
                <a:uFillTx/>
                <a:latin typeface="Elior"/>
              </a:rPr>
              <a:t>Via 20 settembre 16 Tel. 031 494323 -031 494331-031 494336 mail: sociale@comune.luratecaccivio.co.it –Ufficio servizi alla persona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62320">
              <a:lnSpc>
                <a:spcPct val="100000"/>
              </a:lnSpc>
              <a:spcBef>
                <a:spcPts val="68"/>
              </a:spcBef>
            </a:pPr>
            <a:endParaRPr lang="it-IT" sz="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62320">
              <a:lnSpc>
                <a:spcPct val="100000"/>
              </a:lnSpc>
              <a:spcBef>
                <a:spcPts val="68"/>
              </a:spcBef>
            </a:pPr>
            <a:r>
              <a:rPr lang="it-IT" sz="1100" b="1" u="none" spc="40" strike="noStrike">
                <a:solidFill>
                  <a:schemeClr val="lt1"/>
                </a:solidFill>
                <a:effectLst/>
                <a:uFillTx/>
                <a:latin typeface="Elior"/>
              </a:rPr>
              <a:t>ELIOR RISTORAZIONE SPA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62320">
              <a:lnSpc>
                <a:spcPct val="100000"/>
              </a:lnSpc>
              <a:spcBef>
                <a:spcPts val="68"/>
              </a:spcBef>
            </a:pP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62320">
              <a:lnSpc>
                <a:spcPct val="100000"/>
              </a:lnSpc>
              <a:spcBef>
                <a:spcPts val="68"/>
              </a:spcBef>
            </a:pPr>
            <a:r>
              <a:rPr lang="it-IT" sz="1100" b="1" u="none" spc="40" strike="noStrike">
                <a:solidFill>
                  <a:schemeClr val="lt1"/>
                </a:solidFill>
                <a:effectLst/>
                <a:uFillTx/>
                <a:latin typeface="Elior"/>
              </a:rPr>
              <a:t>Via Venezia Giulia 5/4 - 20157 Milano 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62320">
              <a:lnSpc>
                <a:spcPct val="100000"/>
              </a:lnSpc>
              <a:spcBef>
                <a:spcPts val="68"/>
              </a:spcBef>
            </a:pPr>
            <a:r>
              <a:rPr lang="it-IT" sz="1100" b="1" u="none" spc="40" strike="noStrike">
                <a:solidFill>
                  <a:schemeClr val="lt1"/>
                </a:solidFill>
                <a:effectLst/>
                <a:uFillTx/>
                <a:latin typeface="Elior"/>
              </a:rPr>
              <a:t>Tel. 02 390391 - Fax 02 39000041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62320">
              <a:lnSpc>
                <a:spcPct val="100000"/>
              </a:lnSpc>
              <a:spcBef>
                <a:spcPts val="68"/>
              </a:spcBef>
            </a:pPr>
            <a:r>
              <a:rPr lang="it-IT" sz="1100" b="1" u="none" spc="40" strike="noStrike">
                <a:solidFill>
                  <a:schemeClr val="lt1"/>
                </a:solidFill>
                <a:effectLst/>
                <a:uFillTx/>
                <a:latin typeface="Elior"/>
              </a:rPr>
              <a:t>mail: info@elior.it - www.elior.it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53" name="Immagine 88" descr="Immagine che contiene Elementi grafici, Carattere, grafica, design&#10;&#10;Il contenuto generato dall'IA potrebbe non essere corretto."/>
          <p:cNvPicPr/>
          <p:nvPr/>
        </p:nvPicPr>
        <p:blipFill>
          <a:blip r:embed="rId11"/>
          <a:stretch/>
        </p:blipFill>
        <p:spPr>
          <a:xfrm>
            <a:off x="2711520" y="10056600"/>
            <a:ext cx="1548000" cy="334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object 2"/>
          <p:cNvSpPr/>
          <p:nvPr/>
        </p:nvSpPr>
        <p:spPr>
          <a:xfrm>
            <a:off x="1469880" y="1256760"/>
            <a:ext cx="4544280" cy="629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2600" rIns="0" bIns="0" anchor="t">
            <a:spAutoFit/>
          </a:bodyPr>
          <a:p>
            <a:pPr algn="ctr">
              <a:lnSpc>
                <a:spcPct val="100000"/>
              </a:lnSpc>
              <a:spcBef>
                <a:spcPts val="99"/>
              </a:spcBef>
            </a:pP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Cari</a:t>
            </a:r>
            <a:r>
              <a:rPr lang="it-IT" sz="1100" b="0" i="1" u="none" spc="-3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Genitori,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289"/>
              </a:spcBef>
            </a:pP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320" algn="ctr">
              <a:lnSpc>
                <a:spcPct val="106000"/>
              </a:lnSpc>
            </a:pP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l’alimentazione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dei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vostri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figli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è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un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fattore importante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nel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loro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percorso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educativo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il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momento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della</a:t>
            </a:r>
            <a:r>
              <a:rPr lang="it-IT" sz="1100" b="0" i="1" u="none" spc="21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mensa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scolastica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è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fondamentale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per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ottenere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comportamenti alimentari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corretti e indurre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scelte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consapevoli,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soprattutto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 quando le</a:t>
            </a:r>
            <a:r>
              <a:rPr lang="it-IT" sz="1100" b="0" i="1" u="none" spc="24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strategie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educative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vengono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messe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atto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partire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dalla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prima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infanzia.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289"/>
              </a:spcBef>
            </a:pP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5080" algn="ctr">
              <a:lnSpc>
                <a:spcPct val="106000"/>
              </a:lnSpc>
            </a:pP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Il</a:t>
            </a:r>
            <a:r>
              <a:rPr lang="it-IT" sz="1100" b="0" i="1" u="none" spc="-3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pranzo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scuola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non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deve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essere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inteso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come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una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pausa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dalle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lezioni</a:t>
            </a:r>
            <a:r>
              <a:rPr lang="it-IT" sz="1100" b="0" i="1" u="none" spc="20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scolastiche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; rappresenta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piuttosto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un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momento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didattico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importante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240" algn="ctr">
              <a:lnSpc>
                <a:spcPct val="106000"/>
              </a:lnSpc>
            </a:pP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quanto</a:t>
            </a:r>
            <a:r>
              <a:rPr lang="it-IT" sz="1100" b="0" i="1" u="none" spc="-3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gli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altri,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che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il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suo</a:t>
            </a:r>
            <a:r>
              <a:rPr lang="it-IT" sz="1100" b="0" i="1" u="none" spc="-3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duplice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obiettivo,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nutrizionale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ed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educativo,</a:t>
            </a:r>
            <a:r>
              <a:rPr lang="it-IT" sz="1100" b="0" i="1" u="none" spc="20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riveste</a:t>
            </a:r>
            <a:r>
              <a:rPr lang="it-IT" sz="1100" b="0" i="1" u="none" spc="-3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un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ruolo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primario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per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la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salute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il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benessere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fisico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dei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bambini.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289"/>
              </a:spcBef>
            </a:pP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31560" algn="ctr">
              <a:lnSpc>
                <a:spcPct val="106000"/>
              </a:lnSpc>
            </a:pP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Obesità,</a:t>
            </a:r>
            <a:r>
              <a:rPr lang="it-IT" sz="1100" b="0" i="1" u="none" spc="-3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ipertensione,</a:t>
            </a:r>
            <a:r>
              <a:rPr lang="it-IT" sz="1100" b="0" i="1" u="none" spc="-3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allergie</a:t>
            </a:r>
            <a:r>
              <a:rPr lang="it-IT" sz="1100" b="0" i="1" u="none" spc="-3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sono</a:t>
            </a:r>
            <a:r>
              <a:rPr lang="it-IT" sz="1100" b="0" i="1" u="none" spc="-3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solo</a:t>
            </a:r>
            <a:r>
              <a:rPr lang="it-IT" sz="1100" b="0" i="1" u="none" spc="-3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alcune</a:t>
            </a:r>
            <a:r>
              <a:rPr lang="it-IT" sz="1100" b="0" i="1" u="none" spc="-3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delle</a:t>
            </a:r>
            <a:r>
              <a:rPr lang="it-IT" sz="1100" b="0" i="1" u="none" spc="-3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conseguenze</a:t>
            </a:r>
            <a:r>
              <a:rPr lang="it-IT" sz="1100" b="0" i="1" u="none" spc="-3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</a:t>
            </a:r>
            <a:r>
              <a:rPr lang="it-IT" sz="1100" b="0" i="1" u="none" spc="-3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una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alimentazione</a:t>
            </a:r>
            <a:r>
              <a:rPr lang="it-IT" sz="1100" b="0" i="1" u="none" spc="-3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scorretta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cui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possono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incorrere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</a:t>
            </a:r>
            <a:r>
              <a:rPr lang="it-IT" sz="1100" b="0" i="1" u="none" spc="-3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nostri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bambini.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289"/>
              </a:spcBef>
            </a:pP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6640" algn="ctr">
              <a:lnSpc>
                <a:spcPct val="106000"/>
              </a:lnSpc>
              <a:spcBef>
                <a:spcPts val="6"/>
              </a:spcBef>
            </a:pP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L’impegno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per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il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raggiungimento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questo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importante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obiettivo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non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si</a:t>
            </a:r>
            <a:r>
              <a:rPr lang="it-IT" sz="1100" b="0" i="1" u="none" spc="235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esaurisce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con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fine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della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giornata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scolastica,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deve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continuare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anche</a:t>
            </a:r>
            <a:r>
              <a:rPr lang="it-IT" sz="1100" b="0" i="1" u="none" spc="21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casa.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Crediamo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fermamente</a:t>
            </a:r>
            <a:r>
              <a:rPr lang="it-IT" sz="1100" b="0" i="1" u="none" spc="-3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che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oltre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alle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figure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degli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insegnanti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degli</a:t>
            </a:r>
            <a:r>
              <a:rPr lang="it-IT" sz="1100" b="0" i="1" u="none" spc="21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operatori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della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mensa,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il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coinvolgimento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 della</a:t>
            </a:r>
            <a:r>
              <a:rPr lang="it-IT" sz="1100" b="0" i="1" u="none" spc="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famiglia sia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prioritario,</a:t>
            </a:r>
            <a:r>
              <a:rPr lang="it-IT" sz="1100" b="0" i="1" u="none" spc="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soprattutto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 nel</a:t>
            </a:r>
            <a:r>
              <a:rPr lang="it-IT" sz="1100" b="0" i="1" u="none" spc="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consolidare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51" strike="noStrike">
                <a:solidFill>
                  <a:srgbClr val="1D1D1B"/>
                </a:solidFill>
                <a:effectLst/>
                <a:uFillTx/>
                <a:latin typeface="Elior"/>
              </a:rPr>
              <a:t>i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 miglioramenti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comportamento alimentare.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289"/>
              </a:spcBef>
            </a:pP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6720" algn="ctr">
              <a:lnSpc>
                <a:spcPct val="106000"/>
              </a:lnSpc>
            </a:pP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tutti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questi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anni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abbiamo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migliorato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arricchito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il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momento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</a:t>
            </a:r>
            <a:r>
              <a:rPr lang="it-IT" sz="1100" b="0" i="1" u="none" spc="23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pranzo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scuola valorizzando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la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cultura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delle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varietà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delle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differenze,</a:t>
            </a:r>
            <a:r>
              <a:rPr lang="it-IT" sz="1100" b="0" i="1" u="none" spc="20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senza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dimenticare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il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legame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tradizioni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locali: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refezione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scolastica</a:t>
            </a:r>
            <a:r>
              <a:rPr lang="it-IT" sz="1100" b="0" i="1" u="none" spc="21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rappresenta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un’occasione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di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conoscenza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incontro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culture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diverse,</a:t>
            </a:r>
            <a:r>
              <a:rPr lang="it-IT" sz="1100" b="0" i="1" u="none" spc="21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mediante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la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proposizione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piatti caratteristici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delle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popolazioni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che</a:t>
            </a:r>
            <a:r>
              <a:rPr lang="it-IT" sz="1100" b="0" i="1" u="none" spc="23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frequentano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la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scuola.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Il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pranzo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consumato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51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 scuola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assume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valenze</a:t>
            </a:r>
            <a:r>
              <a:rPr lang="it-IT" sz="1100" b="0" i="1" u="none" spc="22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relazionali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importanti,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diventa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l’occasione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 socializzazione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confronto</a:t>
            </a:r>
            <a:r>
              <a:rPr lang="it-IT" sz="1100" b="0" i="1" u="none" spc="215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con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gli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altri.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289"/>
              </a:spcBef>
            </a:pP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26520" algn="ctr">
              <a:lnSpc>
                <a:spcPct val="106000"/>
              </a:lnSpc>
            </a:pP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Come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ogni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anno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inviamo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tutti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genitori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questo</a:t>
            </a:r>
            <a:r>
              <a:rPr lang="it-IT" sz="1100" b="0" i="1" u="none" spc="-14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calendario</a:t>
            </a:r>
            <a:r>
              <a:rPr lang="it-IT" sz="1100" b="0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dove</a:t>
            </a:r>
            <a:r>
              <a:rPr lang="it-IT" sz="1100" b="0" i="1" u="none" spc="215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seguire quotidianamente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il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menù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della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mensa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scolastica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e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altri</a:t>
            </a:r>
            <a:r>
              <a:rPr lang="it-IT" sz="1100" b="0" i="1" u="none" spc="241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piccoli</a:t>
            </a:r>
            <a:r>
              <a:rPr lang="it-IT" sz="1100" b="0" i="1" u="none" spc="-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0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consigli.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371"/>
              </a:spcBef>
            </a:pP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"/>
              </a:spcBef>
            </a:pPr>
            <a:r>
              <a:rPr lang="it-IT" sz="1100" b="1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Vi</a:t>
            </a:r>
            <a:r>
              <a:rPr lang="it-IT" sz="1100" b="1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1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auguriamo</a:t>
            </a:r>
            <a:r>
              <a:rPr lang="it-IT" sz="1100" b="1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1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un</a:t>
            </a:r>
            <a:r>
              <a:rPr lang="it-IT" sz="1100" b="1" i="1" u="none" spc="-26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1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buon</a:t>
            </a:r>
            <a:r>
              <a:rPr lang="it-IT" sz="1100" b="1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1" i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anno</a:t>
            </a:r>
            <a:r>
              <a:rPr lang="it-IT" sz="1100" b="1" i="1" u="none" spc="-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1100" b="1" i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scolastico!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"/>
              </a:spcBef>
            </a:pP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object 2"/>
          <p:cNvSpPr/>
          <p:nvPr/>
        </p:nvSpPr>
        <p:spPr>
          <a:xfrm>
            <a:off x="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F0EF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21" name="object 3"/>
          <p:cNvGrpSpPr/>
          <p:nvPr/>
        </p:nvGrpSpPr>
        <p:grpSpPr>
          <a:xfrm>
            <a:off x="0" y="0"/>
            <a:ext cx="7559280" cy="10696320"/>
            <a:chOff x="0" y="0"/>
            <a:chExt cx="7559280" cy="10696320"/>
          </a:xfrm>
        </p:grpSpPr>
        <p:sp>
          <p:nvSpPr>
            <p:cNvPr id="322" name="object 4"/>
            <p:cNvSpPr/>
            <p:nvPr/>
          </p:nvSpPr>
          <p:spPr>
            <a:xfrm>
              <a:off x="73069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3" name="object 5"/>
            <p:cNvSpPr/>
            <p:nvPr/>
          </p:nvSpPr>
          <p:spPr>
            <a:xfrm>
              <a:off x="7090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4" name="object 6"/>
            <p:cNvSpPr/>
            <p:nvPr/>
          </p:nvSpPr>
          <p:spPr>
            <a:xfrm>
              <a:off x="6874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5" name="object 7"/>
            <p:cNvSpPr/>
            <p:nvPr/>
          </p:nvSpPr>
          <p:spPr>
            <a:xfrm>
              <a:off x="6658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6" name="object 8"/>
            <p:cNvSpPr/>
            <p:nvPr/>
          </p:nvSpPr>
          <p:spPr>
            <a:xfrm>
              <a:off x="6442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7" name="object 9"/>
            <p:cNvSpPr/>
            <p:nvPr/>
          </p:nvSpPr>
          <p:spPr>
            <a:xfrm>
              <a:off x="6009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8" name="object 10"/>
            <p:cNvSpPr/>
            <p:nvPr/>
          </p:nvSpPr>
          <p:spPr>
            <a:xfrm>
              <a:off x="5793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9" name="object 11"/>
            <p:cNvSpPr/>
            <p:nvPr/>
          </p:nvSpPr>
          <p:spPr>
            <a:xfrm>
              <a:off x="5577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0" name="object 12"/>
            <p:cNvSpPr/>
            <p:nvPr/>
          </p:nvSpPr>
          <p:spPr>
            <a:xfrm>
              <a:off x="5361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1" name="object 13"/>
            <p:cNvSpPr/>
            <p:nvPr/>
          </p:nvSpPr>
          <p:spPr>
            <a:xfrm>
              <a:off x="5145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2" name="object 14"/>
            <p:cNvSpPr/>
            <p:nvPr/>
          </p:nvSpPr>
          <p:spPr>
            <a:xfrm>
              <a:off x="6226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3" name="object 15"/>
            <p:cNvSpPr/>
            <p:nvPr/>
          </p:nvSpPr>
          <p:spPr>
            <a:xfrm>
              <a:off x="4929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4" name="object 16"/>
            <p:cNvSpPr/>
            <p:nvPr/>
          </p:nvSpPr>
          <p:spPr>
            <a:xfrm>
              <a:off x="4713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5" name="object 17"/>
            <p:cNvSpPr/>
            <p:nvPr/>
          </p:nvSpPr>
          <p:spPr>
            <a:xfrm>
              <a:off x="4496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6" name="object 18"/>
            <p:cNvSpPr/>
            <p:nvPr/>
          </p:nvSpPr>
          <p:spPr>
            <a:xfrm>
              <a:off x="4280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7" name="object 19"/>
            <p:cNvSpPr/>
            <p:nvPr/>
          </p:nvSpPr>
          <p:spPr>
            <a:xfrm>
              <a:off x="4064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8" name="object 20"/>
            <p:cNvSpPr/>
            <p:nvPr/>
          </p:nvSpPr>
          <p:spPr>
            <a:xfrm>
              <a:off x="3632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9" name="object 21"/>
            <p:cNvSpPr/>
            <p:nvPr/>
          </p:nvSpPr>
          <p:spPr>
            <a:xfrm>
              <a:off x="3416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0" name="object 22"/>
            <p:cNvSpPr/>
            <p:nvPr/>
          </p:nvSpPr>
          <p:spPr>
            <a:xfrm>
              <a:off x="3200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1" name="object 23"/>
            <p:cNvSpPr/>
            <p:nvPr/>
          </p:nvSpPr>
          <p:spPr>
            <a:xfrm>
              <a:off x="2984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2" name="object 24"/>
            <p:cNvSpPr/>
            <p:nvPr/>
          </p:nvSpPr>
          <p:spPr>
            <a:xfrm>
              <a:off x="2767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3" name="object 25"/>
            <p:cNvSpPr/>
            <p:nvPr/>
          </p:nvSpPr>
          <p:spPr>
            <a:xfrm>
              <a:off x="3848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4" name="object 26"/>
            <p:cNvSpPr/>
            <p:nvPr/>
          </p:nvSpPr>
          <p:spPr>
            <a:xfrm>
              <a:off x="2551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5" name="object 27"/>
            <p:cNvSpPr/>
            <p:nvPr/>
          </p:nvSpPr>
          <p:spPr>
            <a:xfrm>
              <a:off x="2335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6" name="object 28"/>
            <p:cNvSpPr/>
            <p:nvPr/>
          </p:nvSpPr>
          <p:spPr>
            <a:xfrm>
              <a:off x="2119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7" name="object 29"/>
            <p:cNvSpPr/>
            <p:nvPr/>
          </p:nvSpPr>
          <p:spPr>
            <a:xfrm>
              <a:off x="1903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8" name="object 30"/>
            <p:cNvSpPr/>
            <p:nvPr/>
          </p:nvSpPr>
          <p:spPr>
            <a:xfrm>
              <a:off x="1686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9" name="object 31"/>
            <p:cNvSpPr/>
            <p:nvPr/>
          </p:nvSpPr>
          <p:spPr>
            <a:xfrm>
              <a:off x="1470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0" name="object 32"/>
            <p:cNvSpPr/>
            <p:nvPr/>
          </p:nvSpPr>
          <p:spPr>
            <a:xfrm>
              <a:off x="1254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1" name="object 33"/>
            <p:cNvSpPr/>
            <p:nvPr/>
          </p:nvSpPr>
          <p:spPr>
            <a:xfrm>
              <a:off x="1038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2" name="object 34"/>
            <p:cNvSpPr/>
            <p:nvPr/>
          </p:nvSpPr>
          <p:spPr>
            <a:xfrm>
              <a:off x="822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3" name="object 35"/>
            <p:cNvSpPr/>
            <p:nvPr/>
          </p:nvSpPr>
          <p:spPr>
            <a:xfrm>
              <a:off x="390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4" name="object 36"/>
            <p:cNvSpPr/>
            <p:nvPr/>
          </p:nvSpPr>
          <p:spPr>
            <a:xfrm>
              <a:off x="174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5" name="object 37"/>
            <p:cNvSpPr/>
            <p:nvPr/>
          </p:nvSpPr>
          <p:spPr>
            <a:xfrm>
              <a:off x="606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6" name="object 38"/>
            <p:cNvSpPr/>
            <p:nvPr/>
          </p:nvSpPr>
          <p:spPr>
            <a:xfrm>
              <a:off x="0" y="281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7" name="object 39"/>
            <p:cNvSpPr/>
            <p:nvPr/>
          </p:nvSpPr>
          <p:spPr>
            <a:xfrm>
              <a:off x="0" y="497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8" name="object 40"/>
            <p:cNvSpPr/>
            <p:nvPr/>
          </p:nvSpPr>
          <p:spPr>
            <a:xfrm>
              <a:off x="0" y="713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9" name="object 41"/>
            <p:cNvSpPr/>
            <p:nvPr/>
          </p:nvSpPr>
          <p:spPr>
            <a:xfrm>
              <a:off x="0" y="930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0" name="object 42"/>
            <p:cNvSpPr/>
            <p:nvPr/>
          </p:nvSpPr>
          <p:spPr>
            <a:xfrm>
              <a:off x="0" y="1146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1" name="object 43"/>
            <p:cNvSpPr/>
            <p:nvPr/>
          </p:nvSpPr>
          <p:spPr>
            <a:xfrm>
              <a:off x="0" y="1578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2" name="object 44"/>
            <p:cNvSpPr/>
            <p:nvPr/>
          </p:nvSpPr>
          <p:spPr>
            <a:xfrm>
              <a:off x="0" y="1794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3" name="object 45"/>
            <p:cNvSpPr/>
            <p:nvPr/>
          </p:nvSpPr>
          <p:spPr>
            <a:xfrm>
              <a:off x="0" y="2010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4" name="object 46"/>
            <p:cNvSpPr/>
            <p:nvPr/>
          </p:nvSpPr>
          <p:spPr>
            <a:xfrm>
              <a:off x="0" y="2226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5" name="object 47"/>
            <p:cNvSpPr/>
            <p:nvPr/>
          </p:nvSpPr>
          <p:spPr>
            <a:xfrm>
              <a:off x="0" y="2442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6" name="object 48"/>
            <p:cNvSpPr/>
            <p:nvPr/>
          </p:nvSpPr>
          <p:spPr>
            <a:xfrm>
              <a:off x="43200" y="1362600"/>
              <a:ext cx="7516080" cy="360"/>
            </a:xfrm>
            <a:custGeom>
              <a:avLst/>
              <a:gdLst>
                <a:gd name="textAreaLeft" fmla="*/ 0 w 7516080"/>
                <a:gd name="textAreaRight" fmla="*/ 7516440 w 75160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16495" h="0">
                  <a:moveTo>
                    <a:pt x="0" y="0"/>
                  </a:moveTo>
                  <a:lnTo>
                    <a:pt x="7516139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7" name="object 49"/>
            <p:cNvSpPr/>
            <p:nvPr/>
          </p:nvSpPr>
          <p:spPr>
            <a:xfrm>
              <a:off x="0" y="2659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8" name="object 50"/>
            <p:cNvSpPr/>
            <p:nvPr/>
          </p:nvSpPr>
          <p:spPr>
            <a:xfrm>
              <a:off x="0" y="2875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9" name="object 51"/>
            <p:cNvSpPr/>
            <p:nvPr/>
          </p:nvSpPr>
          <p:spPr>
            <a:xfrm>
              <a:off x="0" y="3091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0" name="object 52"/>
            <p:cNvSpPr/>
            <p:nvPr/>
          </p:nvSpPr>
          <p:spPr>
            <a:xfrm>
              <a:off x="0" y="3307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1" name="object 53"/>
            <p:cNvSpPr/>
            <p:nvPr/>
          </p:nvSpPr>
          <p:spPr>
            <a:xfrm>
              <a:off x="0" y="3523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2" name="object 54"/>
            <p:cNvSpPr/>
            <p:nvPr/>
          </p:nvSpPr>
          <p:spPr>
            <a:xfrm>
              <a:off x="0" y="39560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3" name="object 55"/>
            <p:cNvSpPr/>
            <p:nvPr/>
          </p:nvSpPr>
          <p:spPr>
            <a:xfrm>
              <a:off x="0" y="4172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4" name="object 56"/>
            <p:cNvSpPr/>
            <p:nvPr/>
          </p:nvSpPr>
          <p:spPr>
            <a:xfrm>
              <a:off x="0" y="4388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5" name="object 57"/>
            <p:cNvSpPr/>
            <p:nvPr/>
          </p:nvSpPr>
          <p:spPr>
            <a:xfrm>
              <a:off x="0" y="4604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6" name="object 58"/>
            <p:cNvSpPr/>
            <p:nvPr/>
          </p:nvSpPr>
          <p:spPr>
            <a:xfrm>
              <a:off x="0" y="48207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77" name="object 59"/>
          <p:cNvSpPr/>
          <p:nvPr/>
        </p:nvSpPr>
        <p:spPr>
          <a:xfrm>
            <a:off x="43200" y="374004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object 60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object 61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object 62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object 63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" name="object 64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object 65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object 66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object 67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object 68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object 69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object 70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object 71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0" name="object 72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1" name="object 73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object 74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3" name="object 75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object 76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5" name="object 77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object 78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object 79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object 80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object 81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0" name="object 82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object 83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2" name="object 84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3" name="object 85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object 87"/>
          <p:cNvSpPr/>
          <p:nvPr/>
        </p:nvSpPr>
        <p:spPr>
          <a:xfrm>
            <a:off x="894600" y="800280"/>
            <a:ext cx="5839200" cy="8221680"/>
          </a:xfrm>
          <a:custGeom>
            <a:avLst/>
            <a:gdLst>
              <a:gd name="textAreaLeft" fmla="*/ 0 w 5839200"/>
              <a:gd name="textAreaRight" fmla="*/ 5839560 w 5839200"/>
              <a:gd name="textAreaTop" fmla="*/ 0 h 8221680"/>
              <a:gd name="textAreaBottom" fmla="*/ 8222040 h 8221680"/>
            </a:gdLst>
            <a:ahLst/>
            <a:cxnLst/>
            <a:rect l="textAreaLeft" t="textAreaTop" r="textAreaRight" b="textAreaBottom"/>
            <a:pathLst>
              <a:path w="5839459" h="8221980">
                <a:moveTo>
                  <a:pt x="5598083" y="0"/>
                </a:moveTo>
                <a:lnTo>
                  <a:pt x="241249" y="0"/>
                </a:lnTo>
                <a:lnTo>
                  <a:pt x="192629" y="4900"/>
                </a:lnTo>
                <a:lnTo>
                  <a:pt x="147345" y="18957"/>
                </a:lnTo>
                <a:lnTo>
                  <a:pt x="106365" y="41198"/>
                </a:lnTo>
                <a:lnTo>
                  <a:pt x="70661" y="70656"/>
                </a:lnTo>
                <a:lnTo>
                  <a:pt x="41202" y="106360"/>
                </a:lnTo>
                <a:lnTo>
                  <a:pt x="18958" y="147339"/>
                </a:lnTo>
                <a:lnTo>
                  <a:pt x="4901" y="192626"/>
                </a:lnTo>
                <a:lnTo>
                  <a:pt x="0" y="241249"/>
                </a:lnTo>
                <a:lnTo>
                  <a:pt x="0" y="7980197"/>
                </a:lnTo>
                <a:lnTo>
                  <a:pt x="4901" y="8028816"/>
                </a:lnTo>
                <a:lnTo>
                  <a:pt x="18958" y="8074101"/>
                </a:lnTo>
                <a:lnTo>
                  <a:pt x="41202" y="8115080"/>
                </a:lnTo>
                <a:lnTo>
                  <a:pt x="70661" y="8150785"/>
                </a:lnTo>
                <a:lnTo>
                  <a:pt x="106365" y="8180244"/>
                </a:lnTo>
                <a:lnTo>
                  <a:pt x="147345" y="8202487"/>
                </a:lnTo>
                <a:lnTo>
                  <a:pt x="192629" y="8216545"/>
                </a:lnTo>
                <a:lnTo>
                  <a:pt x="241249" y="8221446"/>
                </a:lnTo>
                <a:lnTo>
                  <a:pt x="5598083" y="8221446"/>
                </a:lnTo>
                <a:lnTo>
                  <a:pt x="5646703" y="8216545"/>
                </a:lnTo>
                <a:lnTo>
                  <a:pt x="5691987" y="8202487"/>
                </a:lnTo>
                <a:lnTo>
                  <a:pt x="5732967" y="8180244"/>
                </a:lnTo>
                <a:lnTo>
                  <a:pt x="5768671" y="8150785"/>
                </a:lnTo>
                <a:lnTo>
                  <a:pt x="5798130" y="8115080"/>
                </a:lnTo>
                <a:lnTo>
                  <a:pt x="5820374" y="8074101"/>
                </a:lnTo>
                <a:lnTo>
                  <a:pt x="5834431" y="8028816"/>
                </a:lnTo>
                <a:lnTo>
                  <a:pt x="5839333" y="7980197"/>
                </a:lnTo>
                <a:lnTo>
                  <a:pt x="5839333" y="241249"/>
                </a:lnTo>
                <a:lnTo>
                  <a:pt x="5834431" y="192626"/>
                </a:lnTo>
                <a:lnTo>
                  <a:pt x="5820374" y="147339"/>
                </a:lnTo>
                <a:lnTo>
                  <a:pt x="5798130" y="106360"/>
                </a:lnTo>
                <a:lnTo>
                  <a:pt x="5768671" y="70656"/>
                </a:lnTo>
                <a:lnTo>
                  <a:pt x="5732967" y="41198"/>
                </a:lnTo>
                <a:lnTo>
                  <a:pt x="5691987" y="18957"/>
                </a:lnTo>
                <a:lnTo>
                  <a:pt x="5646703" y="4900"/>
                </a:lnTo>
                <a:lnTo>
                  <a:pt x="5598083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Elior"/>
            </a:endParaRPr>
          </a:p>
        </p:txBody>
      </p:sp>
      <p:sp>
        <p:nvSpPr>
          <p:cNvPr id="405" name="object 88"/>
          <p:cNvSpPr/>
          <p:nvPr/>
        </p:nvSpPr>
        <p:spPr>
          <a:xfrm>
            <a:off x="994680" y="9952920"/>
            <a:ext cx="1794960" cy="201600"/>
          </a:xfrm>
          <a:custGeom>
            <a:avLst/>
            <a:gdLst>
              <a:gd name="textAreaLeft" fmla="*/ 0 w 1794960"/>
              <a:gd name="textAreaRight" fmla="*/ 1795320 w 1794960"/>
              <a:gd name="textAreaTop" fmla="*/ 0 h 201600"/>
              <a:gd name="textAreaBottom" fmla="*/ 201960 h 201600"/>
            </a:gdLst>
            <a:ahLst/>
            <a:cxnLst/>
            <a:rect l="textAreaLeft" t="textAreaTop" r="textAreaRight" b="textAreaBottom"/>
            <a:pathLst>
              <a:path w="1795145" h="201929">
                <a:moveTo>
                  <a:pt x="897267" y="0"/>
                </a:moveTo>
                <a:lnTo>
                  <a:pt x="819848" y="370"/>
                </a:lnTo>
                <a:lnTo>
                  <a:pt x="744258" y="1460"/>
                </a:lnTo>
                <a:lnTo>
                  <a:pt x="670766" y="3240"/>
                </a:lnTo>
                <a:lnTo>
                  <a:pt x="599641" y="5680"/>
                </a:lnTo>
                <a:lnTo>
                  <a:pt x="531152" y="8749"/>
                </a:lnTo>
                <a:lnTo>
                  <a:pt x="465570" y="12417"/>
                </a:lnTo>
                <a:lnTo>
                  <a:pt x="403163" y="16654"/>
                </a:lnTo>
                <a:lnTo>
                  <a:pt x="344201" y="21430"/>
                </a:lnTo>
                <a:lnTo>
                  <a:pt x="288953" y="26713"/>
                </a:lnTo>
                <a:lnTo>
                  <a:pt x="237688" y="32475"/>
                </a:lnTo>
                <a:lnTo>
                  <a:pt x="190676" y="38685"/>
                </a:lnTo>
                <a:lnTo>
                  <a:pt x="148186" y="45312"/>
                </a:lnTo>
                <a:lnTo>
                  <a:pt x="110487" y="52326"/>
                </a:lnTo>
                <a:lnTo>
                  <a:pt x="50542" y="67396"/>
                </a:lnTo>
                <a:lnTo>
                  <a:pt x="12994" y="83651"/>
                </a:lnTo>
                <a:lnTo>
                  <a:pt x="0" y="100850"/>
                </a:lnTo>
                <a:lnTo>
                  <a:pt x="3293" y="109553"/>
                </a:lnTo>
                <a:lnTo>
                  <a:pt x="50542" y="134304"/>
                </a:lnTo>
                <a:lnTo>
                  <a:pt x="110487" y="149374"/>
                </a:lnTo>
                <a:lnTo>
                  <a:pt x="148186" y="156388"/>
                </a:lnTo>
                <a:lnTo>
                  <a:pt x="190676" y="163015"/>
                </a:lnTo>
                <a:lnTo>
                  <a:pt x="237688" y="169225"/>
                </a:lnTo>
                <a:lnTo>
                  <a:pt x="288953" y="174987"/>
                </a:lnTo>
                <a:lnTo>
                  <a:pt x="344201" y="180271"/>
                </a:lnTo>
                <a:lnTo>
                  <a:pt x="403163" y="185046"/>
                </a:lnTo>
                <a:lnTo>
                  <a:pt x="465570" y="189283"/>
                </a:lnTo>
                <a:lnTo>
                  <a:pt x="531152" y="192951"/>
                </a:lnTo>
                <a:lnTo>
                  <a:pt x="599641" y="196021"/>
                </a:lnTo>
                <a:lnTo>
                  <a:pt x="670766" y="198460"/>
                </a:lnTo>
                <a:lnTo>
                  <a:pt x="744258" y="200240"/>
                </a:lnTo>
                <a:lnTo>
                  <a:pt x="819848" y="201331"/>
                </a:lnTo>
                <a:lnTo>
                  <a:pt x="897267" y="201701"/>
                </a:lnTo>
                <a:lnTo>
                  <a:pt x="974686" y="201331"/>
                </a:lnTo>
                <a:lnTo>
                  <a:pt x="1050276" y="200240"/>
                </a:lnTo>
                <a:lnTo>
                  <a:pt x="1123768" y="198460"/>
                </a:lnTo>
                <a:lnTo>
                  <a:pt x="1194892" y="196021"/>
                </a:lnTo>
                <a:lnTo>
                  <a:pt x="1263380" y="192951"/>
                </a:lnTo>
                <a:lnTo>
                  <a:pt x="1328961" y="189283"/>
                </a:lnTo>
                <a:lnTo>
                  <a:pt x="1391367" y="185046"/>
                </a:lnTo>
                <a:lnTo>
                  <a:pt x="1450329" y="180271"/>
                </a:lnTo>
                <a:lnTo>
                  <a:pt x="1505576" y="174987"/>
                </a:lnTo>
                <a:lnTo>
                  <a:pt x="1556840" y="169225"/>
                </a:lnTo>
                <a:lnTo>
                  <a:pt x="1603851" y="163015"/>
                </a:lnTo>
                <a:lnTo>
                  <a:pt x="1646340" y="156388"/>
                </a:lnTo>
                <a:lnTo>
                  <a:pt x="1684038" y="149374"/>
                </a:lnTo>
                <a:lnTo>
                  <a:pt x="1743982" y="134304"/>
                </a:lnTo>
                <a:lnTo>
                  <a:pt x="1781528" y="118049"/>
                </a:lnTo>
                <a:lnTo>
                  <a:pt x="1794522" y="100850"/>
                </a:lnTo>
                <a:lnTo>
                  <a:pt x="1791229" y="92148"/>
                </a:lnTo>
                <a:lnTo>
                  <a:pt x="1743982" y="67396"/>
                </a:lnTo>
                <a:lnTo>
                  <a:pt x="1684038" y="52326"/>
                </a:lnTo>
                <a:lnTo>
                  <a:pt x="1646340" y="45312"/>
                </a:lnTo>
                <a:lnTo>
                  <a:pt x="1603851" y="38685"/>
                </a:lnTo>
                <a:lnTo>
                  <a:pt x="1556840" y="32475"/>
                </a:lnTo>
                <a:lnTo>
                  <a:pt x="1505576" y="26713"/>
                </a:lnTo>
                <a:lnTo>
                  <a:pt x="1450329" y="21430"/>
                </a:lnTo>
                <a:lnTo>
                  <a:pt x="1391367" y="16654"/>
                </a:lnTo>
                <a:lnTo>
                  <a:pt x="1328961" y="12417"/>
                </a:lnTo>
                <a:lnTo>
                  <a:pt x="1263380" y="8749"/>
                </a:lnTo>
                <a:lnTo>
                  <a:pt x="1194892" y="5680"/>
                </a:lnTo>
                <a:lnTo>
                  <a:pt x="1123768" y="3240"/>
                </a:lnTo>
                <a:lnTo>
                  <a:pt x="1050276" y="1460"/>
                </a:lnTo>
                <a:lnTo>
                  <a:pt x="974686" y="370"/>
                </a:lnTo>
                <a:lnTo>
                  <a:pt x="897267" y="0"/>
                </a:lnTo>
                <a:close/>
              </a:path>
            </a:pathLst>
          </a:custGeom>
          <a:solidFill>
            <a:srgbClr val="F0EF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object 89"/>
          <p:cNvSpPr/>
          <p:nvPr/>
        </p:nvSpPr>
        <p:spPr>
          <a:xfrm>
            <a:off x="311040" y="8063640"/>
            <a:ext cx="2673000" cy="1618200"/>
          </a:xfrm>
          <a:custGeom>
            <a:avLst/>
            <a:gdLst>
              <a:gd name="textAreaLeft" fmla="*/ 0 w 2673000"/>
              <a:gd name="textAreaRight" fmla="*/ 2673360 w 2673000"/>
              <a:gd name="textAreaTop" fmla="*/ 0 h 1618200"/>
              <a:gd name="textAreaBottom" fmla="*/ 1618560 h 1618200"/>
            </a:gdLst>
            <a:ahLst/>
            <a:cxnLst/>
            <a:rect l="textAreaLeft" t="textAreaTop" r="textAreaRight" b="textAreaBottom"/>
            <a:pathLst>
              <a:path w="2673350" h="1618615">
                <a:moveTo>
                  <a:pt x="2594406" y="0"/>
                </a:moveTo>
                <a:lnTo>
                  <a:pt x="0" y="319913"/>
                </a:lnTo>
                <a:lnTo>
                  <a:pt x="598843" y="1618475"/>
                </a:lnTo>
                <a:lnTo>
                  <a:pt x="2672930" y="1512912"/>
                </a:lnTo>
                <a:lnTo>
                  <a:pt x="2594406" y="0"/>
                </a:lnTo>
                <a:close/>
              </a:path>
            </a:pathLst>
          </a:custGeom>
          <a:solidFill>
            <a:srgbClr val="30B3A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7" name="object 90"/>
          <p:cNvPicPr/>
          <p:nvPr/>
        </p:nvPicPr>
        <p:blipFill>
          <a:blip r:embed="rId1"/>
          <a:stretch/>
        </p:blipFill>
        <p:spPr>
          <a:xfrm>
            <a:off x="6337440" y="3974400"/>
            <a:ext cx="967320" cy="75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8" name="object 91"/>
          <p:cNvPicPr/>
          <p:nvPr/>
        </p:nvPicPr>
        <p:blipFill>
          <a:blip r:embed="rId2"/>
          <a:stretch/>
        </p:blipFill>
        <p:spPr>
          <a:xfrm>
            <a:off x="5572440" y="8492760"/>
            <a:ext cx="614880" cy="682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09" name="object 92"/>
          <p:cNvGrpSpPr/>
          <p:nvPr/>
        </p:nvGrpSpPr>
        <p:grpSpPr>
          <a:xfrm>
            <a:off x="1087560" y="7312680"/>
            <a:ext cx="1690920" cy="2728440"/>
            <a:chOff x="1087560" y="7312680"/>
            <a:chExt cx="1690920" cy="2728440"/>
          </a:xfrm>
        </p:grpSpPr>
        <p:sp>
          <p:nvSpPr>
            <p:cNvPr id="410" name="object 93"/>
            <p:cNvSpPr/>
            <p:nvPr/>
          </p:nvSpPr>
          <p:spPr>
            <a:xfrm>
              <a:off x="1301040" y="7974720"/>
              <a:ext cx="846720" cy="879120"/>
            </a:xfrm>
            <a:custGeom>
              <a:avLst/>
              <a:gdLst>
                <a:gd name="textAreaLeft" fmla="*/ 0 w 846720"/>
                <a:gd name="textAreaRight" fmla="*/ 847080 w 846720"/>
                <a:gd name="textAreaTop" fmla="*/ 0 h 879120"/>
                <a:gd name="textAreaBottom" fmla="*/ 879480 h 879120"/>
              </a:gdLst>
              <a:ahLst/>
              <a:cxnLst/>
              <a:rect l="textAreaLeft" t="textAreaTop" r="textAreaRight" b="textAreaBottom"/>
              <a:pathLst>
                <a:path w="847089" h="879475">
                  <a:moveTo>
                    <a:pt x="423308" y="0"/>
                  </a:moveTo>
                  <a:lnTo>
                    <a:pt x="367589" y="1958"/>
                  </a:lnTo>
                  <a:lnTo>
                    <a:pt x="316425" y="7811"/>
                  </a:lnTo>
                  <a:lnTo>
                    <a:pt x="269671" y="17528"/>
                  </a:lnTo>
                  <a:lnTo>
                    <a:pt x="227181" y="31078"/>
                  </a:lnTo>
                  <a:lnTo>
                    <a:pt x="188809" y="48429"/>
                  </a:lnTo>
                  <a:lnTo>
                    <a:pt x="154410" y="69550"/>
                  </a:lnTo>
                  <a:lnTo>
                    <a:pt x="123837" y="94410"/>
                  </a:lnTo>
                  <a:lnTo>
                    <a:pt x="96946" y="122976"/>
                  </a:lnTo>
                  <a:lnTo>
                    <a:pt x="73590" y="155219"/>
                  </a:lnTo>
                  <a:lnTo>
                    <a:pt x="53624" y="191106"/>
                  </a:lnTo>
                  <a:lnTo>
                    <a:pt x="36901" y="230606"/>
                  </a:lnTo>
                  <a:lnTo>
                    <a:pt x="23277" y="273688"/>
                  </a:lnTo>
                  <a:lnTo>
                    <a:pt x="12606" y="320320"/>
                  </a:lnTo>
                  <a:lnTo>
                    <a:pt x="4741" y="370471"/>
                  </a:lnTo>
                  <a:lnTo>
                    <a:pt x="0" y="435875"/>
                  </a:lnTo>
                  <a:lnTo>
                    <a:pt x="2718" y="493704"/>
                  </a:lnTo>
                  <a:lnTo>
                    <a:pt x="12211" y="544581"/>
                  </a:lnTo>
                  <a:lnTo>
                    <a:pt x="27790" y="589127"/>
                  </a:lnTo>
                  <a:lnTo>
                    <a:pt x="48770" y="627965"/>
                  </a:lnTo>
                  <a:lnTo>
                    <a:pt x="74463" y="661718"/>
                  </a:lnTo>
                  <a:lnTo>
                    <a:pt x="104182" y="691008"/>
                  </a:lnTo>
                  <a:lnTo>
                    <a:pt x="137240" y="716457"/>
                  </a:lnTo>
                  <a:lnTo>
                    <a:pt x="193490" y="744612"/>
                  </a:lnTo>
                  <a:lnTo>
                    <a:pt x="248400" y="757574"/>
                  </a:lnTo>
                  <a:lnTo>
                    <a:pt x="296789" y="762028"/>
                  </a:lnTo>
                  <a:lnTo>
                    <a:pt x="333472" y="764658"/>
                  </a:lnTo>
                  <a:lnTo>
                    <a:pt x="353267" y="772147"/>
                  </a:lnTo>
                  <a:lnTo>
                    <a:pt x="362501" y="785216"/>
                  </a:lnTo>
                  <a:lnTo>
                    <a:pt x="366985" y="800736"/>
                  </a:lnTo>
                  <a:lnTo>
                    <a:pt x="367985" y="828756"/>
                  </a:lnTo>
                  <a:lnTo>
                    <a:pt x="366768" y="879322"/>
                  </a:lnTo>
                  <a:lnTo>
                    <a:pt x="479861" y="879322"/>
                  </a:lnTo>
                  <a:lnTo>
                    <a:pt x="480594" y="833331"/>
                  </a:lnTo>
                  <a:lnTo>
                    <a:pt x="493348" y="772147"/>
                  </a:lnTo>
                  <a:lnTo>
                    <a:pt x="549832" y="762028"/>
                  </a:lnTo>
                  <a:lnTo>
                    <a:pt x="598224" y="757574"/>
                  </a:lnTo>
                  <a:lnTo>
                    <a:pt x="653137" y="744612"/>
                  </a:lnTo>
                  <a:lnTo>
                    <a:pt x="709388" y="716457"/>
                  </a:lnTo>
                  <a:lnTo>
                    <a:pt x="742443" y="691008"/>
                  </a:lnTo>
                  <a:lnTo>
                    <a:pt x="772160" y="661718"/>
                  </a:lnTo>
                  <a:lnTo>
                    <a:pt x="797852" y="627965"/>
                  </a:lnTo>
                  <a:lnTo>
                    <a:pt x="818830" y="589127"/>
                  </a:lnTo>
                  <a:lnTo>
                    <a:pt x="834408" y="544581"/>
                  </a:lnTo>
                  <a:lnTo>
                    <a:pt x="843898" y="493704"/>
                  </a:lnTo>
                  <a:lnTo>
                    <a:pt x="846612" y="435875"/>
                  </a:lnTo>
                  <a:lnTo>
                    <a:pt x="841862" y="370471"/>
                  </a:lnTo>
                  <a:lnTo>
                    <a:pt x="834000" y="320320"/>
                  </a:lnTo>
                  <a:lnTo>
                    <a:pt x="823331" y="273688"/>
                  </a:lnTo>
                  <a:lnTo>
                    <a:pt x="809708" y="230606"/>
                  </a:lnTo>
                  <a:lnTo>
                    <a:pt x="792988" y="191106"/>
                  </a:lnTo>
                  <a:lnTo>
                    <a:pt x="773023" y="155219"/>
                  </a:lnTo>
                  <a:lnTo>
                    <a:pt x="749668" y="122976"/>
                  </a:lnTo>
                  <a:lnTo>
                    <a:pt x="722777" y="94410"/>
                  </a:lnTo>
                  <a:lnTo>
                    <a:pt x="692205" y="69550"/>
                  </a:lnTo>
                  <a:lnTo>
                    <a:pt x="657806" y="48429"/>
                  </a:lnTo>
                  <a:lnTo>
                    <a:pt x="619435" y="31078"/>
                  </a:lnTo>
                  <a:lnTo>
                    <a:pt x="576945" y="17528"/>
                  </a:lnTo>
                  <a:lnTo>
                    <a:pt x="530191" y="7811"/>
                  </a:lnTo>
                  <a:lnTo>
                    <a:pt x="479027" y="1958"/>
                  </a:lnTo>
                  <a:lnTo>
                    <a:pt x="423308" y="0"/>
                  </a:lnTo>
                  <a:close/>
                </a:path>
              </a:pathLst>
            </a:custGeom>
            <a:solidFill>
              <a:srgbClr val="F6AA7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411" name="object 94"/>
            <p:cNvPicPr/>
            <p:nvPr/>
          </p:nvPicPr>
          <p:blipFill>
            <a:blip r:embed="rId3"/>
            <a:stretch/>
          </p:blipFill>
          <p:spPr>
            <a:xfrm>
              <a:off x="1173240" y="8337600"/>
              <a:ext cx="156960" cy="228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12" name="object 95"/>
            <p:cNvSpPr/>
            <p:nvPr/>
          </p:nvSpPr>
          <p:spPr>
            <a:xfrm>
              <a:off x="1662840" y="8365680"/>
              <a:ext cx="61920" cy="51840"/>
            </a:xfrm>
            <a:custGeom>
              <a:avLst/>
              <a:gdLst>
                <a:gd name="textAreaLeft" fmla="*/ 0 w 61920"/>
                <a:gd name="textAreaRight" fmla="*/ 62280 w 61920"/>
                <a:gd name="textAreaTop" fmla="*/ 0 h 51840"/>
                <a:gd name="textAreaBottom" fmla="*/ 52200 h 51840"/>
              </a:gdLst>
              <a:ahLst/>
              <a:cxnLst/>
              <a:rect l="textAreaLeft" t="textAreaTop" r="textAreaRight" b="textAreaBottom"/>
              <a:pathLst>
                <a:path w="62230" h="52070">
                  <a:moveTo>
                    <a:pt x="61607" y="0"/>
                  </a:moveTo>
                  <a:lnTo>
                    <a:pt x="28126" y="804"/>
                  </a:lnTo>
                  <a:lnTo>
                    <a:pt x="10548" y="6434"/>
                  </a:lnTo>
                  <a:lnTo>
                    <a:pt x="3098" y="21715"/>
                  </a:lnTo>
                  <a:lnTo>
                    <a:pt x="0" y="51473"/>
                  </a:lnTo>
                  <a:lnTo>
                    <a:pt x="1522" y="48500"/>
                  </a:lnTo>
                  <a:lnTo>
                    <a:pt x="6170" y="41297"/>
                  </a:lnTo>
                  <a:lnTo>
                    <a:pt x="42832" y="16840"/>
                  </a:lnTo>
                  <a:lnTo>
                    <a:pt x="50360" y="16164"/>
                  </a:lnTo>
                  <a:lnTo>
                    <a:pt x="61607" y="16598"/>
                  </a:lnTo>
                  <a:lnTo>
                    <a:pt x="61607" y="0"/>
                  </a:lnTo>
                  <a:close/>
                </a:path>
              </a:pathLst>
            </a:custGeom>
            <a:solidFill>
              <a:srgbClr val="E884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3" name="object 96"/>
            <p:cNvSpPr/>
            <p:nvPr/>
          </p:nvSpPr>
          <p:spPr>
            <a:xfrm>
              <a:off x="1422000" y="8331840"/>
              <a:ext cx="119520" cy="43920"/>
            </a:xfrm>
            <a:custGeom>
              <a:avLst/>
              <a:gdLst>
                <a:gd name="textAreaLeft" fmla="*/ 0 w 119520"/>
                <a:gd name="textAreaRight" fmla="*/ 119880 w 119520"/>
                <a:gd name="textAreaTop" fmla="*/ 0 h 43920"/>
                <a:gd name="textAreaBottom" fmla="*/ 44280 h 43920"/>
              </a:gdLst>
              <a:ahLst/>
              <a:cxnLst/>
              <a:rect l="textAreaLeft" t="textAreaTop" r="textAreaRight" b="textAreaBottom"/>
              <a:pathLst>
                <a:path w="120015" h="44450">
                  <a:moveTo>
                    <a:pt x="61747" y="0"/>
                  </a:moveTo>
                  <a:lnTo>
                    <a:pt x="36886" y="2828"/>
                  </a:lnTo>
                  <a:lnTo>
                    <a:pt x="22167" y="8385"/>
                  </a:lnTo>
                  <a:lnTo>
                    <a:pt x="11801" y="20824"/>
                  </a:lnTo>
                  <a:lnTo>
                    <a:pt x="0" y="44297"/>
                  </a:lnTo>
                  <a:lnTo>
                    <a:pt x="4702" y="40222"/>
                  </a:lnTo>
                  <a:lnTo>
                    <a:pt x="17686" y="31005"/>
                  </a:lnTo>
                  <a:lnTo>
                    <a:pt x="37263" y="21157"/>
                  </a:lnTo>
                  <a:lnTo>
                    <a:pt x="61747" y="15189"/>
                  </a:lnTo>
                  <a:lnTo>
                    <a:pt x="82428" y="13658"/>
                  </a:lnTo>
                  <a:lnTo>
                    <a:pt x="95373" y="15608"/>
                  </a:lnTo>
                  <a:lnTo>
                    <a:pt x="106027" y="23254"/>
                  </a:lnTo>
                  <a:lnTo>
                    <a:pt x="119837" y="38811"/>
                  </a:lnTo>
                  <a:lnTo>
                    <a:pt x="116732" y="32212"/>
                  </a:lnTo>
                  <a:lnTo>
                    <a:pt x="106718" y="17981"/>
                  </a:lnTo>
                  <a:lnTo>
                    <a:pt x="88740" y="4462"/>
                  </a:lnTo>
                  <a:lnTo>
                    <a:pt x="61747" y="0"/>
                  </a:lnTo>
                  <a:close/>
                </a:path>
              </a:pathLst>
            </a:custGeom>
            <a:solidFill>
              <a:srgbClr val="190C0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414" name="object 97"/>
            <p:cNvPicPr/>
            <p:nvPr/>
          </p:nvPicPr>
          <p:blipFill>
            <a:blip r:embed="rId4"/>
            <a:stretch/>
          </p:blipFill>
          <p:spPr>
            <a:xfrm>
              <a:off x="1371960" y="8377920"/>
              <a:ext cx="190440" cy="1501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15" name="object 98"/>
            <p:cNvPicPr/>
            <p:nvPr/>
          </p:nvPicPr>
          <p:blipFill>
            <a:blip r:embed="rId5"/>
            <a:stretch/>
          </p:blipFill>
          <p:spPr>
            <a:xfrm>
              <a:off x="1422000" y="8198640"/>
              <a:ext cx="119520" cy="723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16" name="object 99"/>
            <p:cNvPicPr/>
            <p:nvPr/>
          </p:nvPicPr>
          <p:blipFill>
            <a:blip r:embed="rId6"/>
            <a:stretch/>
          </p:blipFill>
          <p:spPr>
            <a:xfrm>
              <a:off x="2118240" y="8337600"/>
              <a:ext cx="156960" cy="228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17" name="object 100"/>
            <p:cNvSpPr/>
            <p:nvPr/>
          </p:nvSpPr>
          <p:spPr>
            <a:xfrm>
              <a:off x="1724400" y="8365680"/>
              <a:ext cx="61920" cy="51840"/>
            </a:xfrm>
            <a:custGeom>
              <a:avLst/>
              <a:gdLst>
                <a:gd name="textAreaLeft" fmla="*/ 0 w 61920"/>
                <a:gd name="textAreaRight" fmla="*/ 62280 w 61920"/>
                <a:gd name="textAreaTop" fmla="*/ 0 h 51840"/>
                <a:gd name="textAreaBottom" fmla="*/ 52200 h 51840"/>
              </a:gdLst>
              <a:ahLst/>
              <a:cxnLst/>
              <a:rect l="textAreaLeft" t="textAreaTop" r="textAreaRight" b="textAreaBottom"/>
              <a:pathLst>
                <a:path w="62230" h="52070">
                  <a:moveTo>
                    <a:pt x="0" y="0"/>
                  </a:moveTo>
                  <a:lnTo>
                    <a:pt x="0" y="16598"/>
                  </a:lnTo>
                  <a:lnTo>
                    <a:pt x="11246" y="16164"/>
                  </a:lnTo>
                  <a:lnTo>
                    <a:pt x="18775" y="16840"/>
                  </a:lnTo>
                  <a:lnTo>
                    <a:pt x="55432" y="41297"/>
                  </a:lnTo>
                  <a:lnTo>
                    <a:pt x="61607" y="51473"/>
                  </a:lnTo>
                  <a:lnTo>
                    <a:pt x="58509" y="21715"/>
                  </a:lnTo>
                  <a:lnTo>
                    <a:pt x="51058" y="6434"/>
                  </a:lnTo>
                  <a:lnTo>
                    <a:pt x="33480" y="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84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8" name="object 101"/>
            <p:cNvSpPr/>
            <p:nvPr/>
          </p:nvSpPr>
          <p:spPr>
            <a:xfrm>
              <a:off x="1907280" y="8331840"/>
              <a:ext cx="119520" cy="43920"/>
            </a:xfrm>
            <a:custGeom>
              <a:avLst/>
              <a:gdLst>
                <a:gd name="textAreaLeft" fmla="*/ 0 w 119520"/>
                <a:gd name="textAreaRight" fmla="*/ 119880 w 119520"/>
                <a:gd name="textAreaTop" fmla="*/ 0 h 43920"/>
                <a:gd name="textAreaBottom" fmla="*/ 44280 h 43920"/>
              </a:gdLst>
              <a:ahLst/>
              <a:cxnLst/>
              <a:rect l="textAreaLeft" t="textAreaTop" r="textAreaRight" b="textAreaBottom"/>
              <a:pathLst>
                <a:path w="120014" h="44450">
                  <a:moveTo>
                    <a:pt x="58077" y="0"/>
                  </a:moveTo>
                  <a:lnTo>
                    <a:pt x="31086" y="4462"/>
                  </a:lnTo>
                  <a:lnTo>
                    <a:pt x="13112" y="17981"/>
                  </a:lnTo>
                  <a:lnTo>
                    <a:pt x="3102" y="32212"/>
                  </a:lnTo>
                  <a:lnTo>
                    <a:pt x="0" y="38811"/>
                  </a:lnTo>
                  <a:lnTo>
                    <a:pt x="13801" y="23254"/>
                  </a:lnTo>
                  <a:lnTo>
                    <a:pt x="24452" y="15608"/>
                  </a:lnTo>
                  <a:lnTo>
                    <a:pt x="37395" y="13658"/>
                  </a:lnTo>
                  <a:lnTo>
                    <a:pt x="58077" y="15189"/>
                  </a:lnTo>
                  <a:lnTo>
                    <a:pt x="82560" y="21157"/>
                  </a:lnTo>
                  <a:lnTo>
                    <a:pt x="102138" y="31005"/>
                  </a:lnTo>
                  <a:lnTo>
                    <a:pt x="115121" y="40222"/>
                  </a:lnTo>
                  <a:lnTo>
                    <a:pt x="119824" y="44297"/>
                  </a:lnTo>
                  <a:lnTo>
                    <a:pt x="108022" y="20824"/>
                  </a:lnTo>
                  <a:lnTo>
                    <a:pt x="97656" y="8385"/>
                  </a:lnTo>
                  <a:lnTo>
                    <a:pt x="82937" y="2828"/>
                  </a:lnTo>
                  <a:lnTo>
                    <a:pt x="58077" y="0"/>
                  </a:lnTo>
                  <a:close/>
                </a:path>
              </a:pathLst>
            </a:custGeom>
            <a:solidFill>
              <a:srgbClr val="190C0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419" name="object 102"/>
            <p:cNvPicPr/>
            <p:nvPr/>
          </p:nvPicPr>
          <p:blipFill>
            <a:blip r:embed="rId7"/>
            <a:stretch/>
          </p:blipFill>
          <p:spPr>
            <a:xfrm>
              <a:off x="1886040" y="8377920"/>
              <a:ext cx="190440" cy="1501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20" name="object 103"/>
            <p:cNvPicPr/>
            <p:nvPr/>
          </p:nvPicPr>
          <p:blipFill>
            <a:blip r:embed="rId8"/>
            <a:stretch/>
          </p:blipFill>
          <p:spPr>
            <a:xfrm>
              <a:off x="1087560" y="7312680"/>
              <a:ext cx="1690920" cy="27284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21" name="object 104"/>
          <p:cNvSpPr/>
          <p:nvPr/>
        </p:nvSpPr>
        <p:spPr>
          <a:xfrm>
            <a:off x="1355400" y="2126520"/>
            <a:ext cx="4690440" cy="582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2600" rIns="0" bIns="0" anchor="t">
            <a:spAutoFit/>
          </a:bodyPr>
          <a:p>
            <a:pPr marL="12600">
              <a:lnSpc>
                <a:spcPct val="106000"/>
              </a:lnSpc>
              <a:spcBef>
                <a:spcPts val="99"/>
              </a:spcBef>
            </a:pP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Elior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 è il gruppo leader in Italia nel settore della ristorazione collettiva. Serviamo aziende di piccole, medie e grandi dimensioni, scuole e università, strutture socio-sanitarie, forze armate e il settore dei viaggi, dei musei e del tempo libero.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endParaRPr lang="it-IT" sz="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Grazie ai nostri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9mila dipendenti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, il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67%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 dei quali sono donne, oggi in Italia gestiamo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1340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 tra ristoranti e punti vendita e 14 cucine centrali, servendo oltre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169mila 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pasti al giorno preparati dai nostri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200 executive 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c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hef 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e dalle loro brigate, con il supporto di oltre 50 specialisti in nutrizione.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A livello mondiale, siamo presenti in sei Paesi con 109mila collaboratori, grazie ai quali serviamo ogni giorno 6 milioni di clienti in 23.500 ristoranti e punti vendita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endParaRPr lang="it-IT" sz="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r>
              <a:rPr lang="it-IT" sz="1800" b="1" u="none" strike="noStrike">
                <a:solidFill>
                  <a:srgbClr val="F0930B"/>
                </a:solidFill>
                <a:effectLst/>
                <a:uFillTx/>
                <a:latin typeface="Elior"/>
              </a:rPr>
              <a:t>La nostra storia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La nostra storia in Italia inizia nel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1954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 con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Ristochef 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e la gestione del servizio di ristorazione all’interno dei cantieri navali di Genova.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endParaRPr lang="it-IT" sz="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Nel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1999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 Ristochef viene acquisita dal Gruppo Elior, già leader a livello internazionale della ristorazione collettiva. Nel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2004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 viene fondata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Avenance Italia 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e nel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2012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 viene acquisita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Gemeaz Cusin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: il gruppo ha le quote per essere leader di settore anche in Italia e cambia nome in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Elior Ristorazione.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endParaRPr lang="it-IT" sz="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Nel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2013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 viene creato in esclusiva il marchio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Itinere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, il servizio di ristorazione per i passeggeri delle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Frecce di Trenitalia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endParaRPr lang="it-IT" sz="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6000"/>
              </a:lnSpc>
              <a:spcBef>
                <a:spcPts val="99"/>
              </a:spcBef>
            </a:pP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La nostra storia fa un ulteriore salto di qualità nel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2016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, quando entra a far parte del Gruppo anche </a:t>
            </a:r>
            <a:r>
              <a:rPr lang="it-IT" sz="1200" b="1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Hospes,</a:t>
            </a:r>
            <a:r>
              <a:rPr lang="it-IT" sz="12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 storica azienda veronese specializzata nella realizzazione di ristoranti tailor made su misura per le piccole e medie imprese italiane.</a:t>
            </a:r>
            <a:endParaRPr lang="it-IT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2" name="CasellaDiTesto 107"/>
          <p:cNvSpPr/>
          <p:nvPr/>
        </p:nvSpPr>
        <p:spPr>
          <a:xfrm>
            <a:off x="1267200" y="1746000"/>
            <a:ext cx="25387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12600">
              <a:lnSpc>
                <a:spcPct val="100000"/>
              </a:lnSpc>
              <a:spcBef>
                <a:spcPts val="139"/>
              </a:spcBef>
            </a:pPr>
            <a:r>
              <a:rPr lang="it-IT" sz="1800" b="1" u="none" strike="noStrike">
                <a:solidFill>
                  <a:srgbClr val="F0930B"/>
                </a:solidFill>
                <a:effectLst/>
                <a:uFillTx/>
                <a:latin typeface="Elior"/>
              </a:rPr>
              <a:t>Chi siamo</a:t>
            </a:r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23" name="Immagine 105" descr="Immagine che contiene Elementi grafici, Carattere, grafica, design&#10;&#10;Il contenuto generato dall'IA potrebbe non essere corretto."/>
          <p:cNvPicPr/>
          <p:nvPr/>
        </p:nvPicPr>
        <p:blipFill>
          <a:blip r:embed="rId9"/>
          <a:stretch/>
        </p:blipFill>
        <p:spPr>
          <a:xfrm>
            <a:off x="3144240" y="10042560"/>
            <a:ext cx="1548000" cy="334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object 2"/>
          <p:cNvSpPr/>
          <p:nvPr/>
        </p:nvSpPr>
        <p:spPr>
          <a:xfrm>
            <a:off x="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F5E9B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25" name="object 3"/>
          <p:cNvGrpSpPr/>
          <p:nvPr/>
        </p:nvGrpSpPr>
        <p:grpSpPr>
          <a:xfrm>
            <a:off x="0" y="0"/>
            <a:ext cx="7559280" cy="10696320"/>
            <a:chOff x="0" y="0"/>
            <a:chExt cx="7559280" cy="10696320"/>
          </a:xfrm>
        </p:grpSpPr>
        <p:sp>
          <p:nvSpPr>
            <p:cNvPr id="426" name="object 4"/>
            <p:cNvSpPr/>
            <p:nvPr/>
          </p:nvSpPr>
          <p:spPr>
            <a:xfrm>
              <a:off x="73069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7" name="object 5"/>
            <p:cNvSpPr/>
            <p:nvPr/>
          </p:nvSpPr>
          <p:spPr>
            <a:xfrm>
              <a:off x="7090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8" name="object 6"/>
            <p:cNvSpPr/>
            <p:nvPr/>
          </p:nvSpPr>
          <p:spPr>
            <a:xfrm>
              <a:off x="6874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9" name="object 7"/>
            <p:cNvSpPr/>
            <p:nvPr/>
          </p:nvSpPr>
          <p:spPr>
            <a:xfrm>
              <a:off x="6658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0" name="object 8"/>
            <p:cNvSpPr/>
            <p:nvPr/>
          </p:nvSpPr>
          <p:spPr>
            <a:xfrm>
              <a:off x="6442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1" name="object 9"/>
            <p:cNvSpPr/>
            <p:nvPr/>
          </p:nvSpPr>
          <p:spPr>
            <a:xfrm>
              <a:off x="6009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2" name="object 10"/>
            <p:cNvSpPr/>
            <p:nvPr/>
          </p:nvSpPr>
          <p:spPr>
            <a:xfrm>
              <a:off x="5793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3" name="object 11"/>
            <p:cNvSpPr/>
            <p:nvPr/>
          </p:nvSpPr>
          <p:spPr>
            <a:xfrm>
              <a:off x="5577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4" name="object 12"/>
            <p:cNvSpPr/>
            <p:nvPr/>
          </p:nvSpPr>
          <p:spPr>
            <a:xfrm>
              <a:off x="5361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5" name="object 13"/>
            <p:cNvSpPr/>
            <p:nvPr/>
          </p:nvSpPr>
          <p:spPr>
            <a:xfrm>
              <a:off x="5145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6" name="object 14"/>
            <p:cNvSpPr/>
            <p:nvPr/>
          </p:nvSpPr>
          <p:spPr>
            <a:xfrm>
              <a:off x="6226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7" name="object 15"/>
            <p:cNvSpPr/>
            <p:nvPr/>
          </p:nvSpPr>
          <p:spPr>
            <a:xfrm>
              <a:off x="4929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8" name="object 16"/>
            <p:cNvSpPr/>
            <p:nvPr/>
          </p:nvSpPr>
          <p:spPr>
            <a:xfrm>
              <a:off x="4713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9" name="object 17"/>
            <p:cNvSpPr/>
            <p:nvPr/>
          </p:nvSpPr>
          <p:spPr>
            <a:xfrm>
              <a:off x="4496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0" name="object 18"/>
            <p:cNvSpPr/>
            <p:nvPr/>
          </p:nvSpPr>
          <p:spPr>
            <a:xfrm>
              <a:off x="4280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1" name="object 19"/>
            <p:cNvSpPr/>
            <p:nvPr/>
          </p:nvSpPr>
          <p:spPr>
            <a:xfrm>
              <a:off x="4064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2" name="object 20"/>
            <p:cNvSpPr/>
            <p:nvPr/>
          </p:nvSpPr>
          <p:spPr>
            <a:xfrm>
              <a:off x="3632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3" name="object 21"/>
            <p:cNvSpPr/>
            <p:nvPr/>
          </p:nvSpPr>
          <p:spPr>
            <a:xfrm>
              <a:off x="3416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4" name="object 22"/>
            <p:cNvSpPr/>
            <p:nvPr/>
          </p:nvSpPr>
          <p:spPr>
            <a:xfrm>
              <a:off x="3200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5" name="object 23"/>
            <p:cNvSpPr/>
            <p:nvPr/>
          </p:nvSpPr>
          <p:spPr>
            <a:xfrm>
              <a:off x="2984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6" name="object 24"/>
            <p:cNvSpPr/>
            <p:nvPr/>
          </p:nvSpPr>
          <p:spPr>
            <a:xfrm>
              <a:off x="2767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7" name="object 25"/>
            <p:cNvSpPr/>
            <p:nvPr/>
          </p:nvSpPr>
          <p:spPr>
            <a:xfrm>
              <a:off x="3848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8" name="object 26"/>
            <p:cNvSpPr/>
            <p:nvPr/>
          </p:nvSpPr>
          <p:spPr>
            <a:xfrm>
              <a:off x="2551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9" name="object 27"/>
            <p:cNvSpPr/>
            <p:nvPr/>
          </p:nvSpPr>
          <p:spPr>
            <a:xfrm>
              <a:off x="2335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0" name="object 28"/>
            <p:cNvSpPr/>
            <p:nvPr/>
          </p:nvSpPr>
          <p:spPr>
            <a:xfrm>
              <a:off x="2119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1" name="object 29"/>
            <p:cNvSpPr/>
            <p:nvPr/>
          </p:nvSpPr>
          <p:spPr>
            <a:xfrm>
              <a:off x="1903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2" name="object 30"/>
            <p:cNvSpPr/>
            <p:nvPr/>
          </p:nvSpPr>
          <p:spPr>
            <a:xfrm>
              <a:off x="1686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3" name="object 31"/>
            <p:cNvSpPr/>
            <p:nvPr/>
          </p:nvSpPr>
          <p:spPr>
            <a:xfrm>
              <a:off x="1470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4" name="object 32"/>
            <p:cNvSpPr/>
            <p:nvPr/>
          </p:nvSpPr>
          <p:spPr>
            <a:xfrm>
              <a:off x="1254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5" name="object 33"/>
            <p:cNvSpPr/>
            <p:nvPr/>
          </p:nvSpPr>
          <p:spPr>
            <a:xfrm>
              <a:off x="1038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6" name="object 34"/>
            <p:cNvSpPr/>
            <p:nvPr/>
          </p:nvSpPr>
          <p:spPr>
            <a:xfrm>
              <a:off x="822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7" name="object 35"/>
            <p:cNvSpPr/>
            <p:nvPr/>
          </p:nvSpPr>
          <p:spPr>
            <a:xfrm>
              <a:off x="390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8" name="object 36"/>
            <p:cNvSpPr/>
            <p:nvPr/>
          </p:nvSpPr>
          <p:spPr>
            <a:xfrm>
              <a:off x="174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9" name="object 37"/>
            <p:cNvSpPr/>
            <p:nvPr/>
          </p:nvSpPr>
          <p:spPr>
            <a:xfrm>
              <a:off x="606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0" name="object 38"/>
            <p:cNvSpPr/>
            <p:nvPr/>
          </p:nvSpPr>
          <p:spPr>
            <a:xfrm>
              <a:off x="0" y="281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1" name="object 39"/>
            <p:cNvSpPr/>
            <p:nvPr/>
          </p:nvSpPr>
          <p:spPr>
            <a:xfrm>
              <a:off x="0" y="497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2" name="object 40"/>
            <p:cNvSpPr/>
            <p:nvPr/>
          </p:nvSpPr>
          <p:spPr>
            <a:xfrm>
              <a:off x="0" y="713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3" name="object 41"/>
            <p:cNvSpPr/>
            <p:nvPr/>
          </p:nvSpPr>
          <p:spPr>
            <a:xfrm>
              <a:off x="0" y="930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4" name="object 42"/>
            <p:cNvSpPr/>
            <p:nvPr/>
          </p:nvSpPr>
          <p:spPr>
            <a:xfrm>
              <a:off x="0" y="1146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5" name="object 43"/>
            <p:cNvSpPr/>
            <p:nvPr/>
          </p:nvSpPr>
          <p:spPr>
            <a:xfrm>
              <a:off x="0" y="1578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6" name="object 44"/>
            <p:cNvSpPr/>
            <p:nvPr/>
          </p:nvSpPr>
          <p:spPr>
            <a:xfrm>
              <a:off x="0" y="1794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7" name="object 45"/>
            <p:cNvSpPr/>
            <p:nvPr/>
          </p:nvSpPr>
          <p:spPr>
            <a:xfrm>
              <a:off x="0" y="2010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8" name="object 46"/>
            <p:cNvSpPr/>
            <p:nvPr/>
          </p:nvSpPr>
          <p:spPr>
            <a:xfrm>
              <a:off x="0" y="2226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9" name="object 47"/>
            <p:cNvSpPr/>
            <p:nvPr/>
          </p:nvSpPr>
          <p:spPr>
            <a:xfrm>
              <a:off x="0" y="2442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0" name="object 48"/>
            <p:cNvSpPr/>
            <p:nvPr/>
          </p:nvSpPr>
          <p:spPr>
            <a:xfrm>
              <a:off x="43200" y="1362600"/>
              <a:ext cx="7516080" cy="360"/>
            </a:xfrm>
            <a:custGeom>
              <a:avLst/>
              <a:gdLst>
                <a:gd name="textAreaLeft" fmla="*/ 0 w 7516080"/>
                <a:gd name="textAreaRight" fmla="*/ 7516440 w 75160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16495" h="0">
                  <a:moveTo>
                    <a:pt x="0" y="0"/>
                  </a:moveTo>
                  <a:lnTo>
                    <a:pt x="7516139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1" name="object 49"/>
            <p:cNvSpPr/>
            <p:nvPr/>
          </p:nvSpPr>
          <p:spPr>
            <a:xfrm>
              <a:off x="0" y="2659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2" name="object 50"/>
            <p:cNvSpPr/>
            <p:nvPr/>
          </p:nvSpPr>
          <p:spPr>
            <a:xfrm>
              <a:off x="0" y="2875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3" name="object 51"/>
            <p:cNvSpPr/>
            <p:nvPr/>
          </p:nvSpPr>
          <p:spPr>
            <a:xfrm>
              <a:off x="0" y="3091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4" name="object 52"/>
            <p:cNvSpPr/>
            <p:nvPr/>
          </p:nvSpPr>
          <p:spPr>
            <a:xfrm>
              <a:off x="0" y="3307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5" name="object 53"/>
            <p:cNvSpPr/>
            <p:nvPr/>
          </p:nvSpPr>
          <p:spPr>
            <a:xfrm>
              <a:off x="0" y="3523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6" name="object 54"/>
            <p:cNvSpPr/>
            <p:nvPr/>
          </p:nvSpPr>
          <p:spPr>
            <a:xfrm>
              <a:off x="0" y="39560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7" name="object 55"/>
            <p:cNvSpPr/>
            <p:nvPr/>
          </p:nvSpPr>
          <p:spPr>
            <a:xfrm>
              <a:off x="0" y="4172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8" name="object 56"/>
            <p:cNvSpPr/>
            <p:nvPr/>
          </p:nvSpPr>
          <p:spPr>
            <a:xfrm>
              <a:off x="0" y="4388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9" name="object 57"/>
            <p:cNvSpPr/>
            <p:nvPr/>
          </p:nvSpPr>
          <p:spPr>
            <a:xfrm>
              <a:off x="0" y="4604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0" name="object 58"/>
            <p:cNvSpPr/>
            <p:nvPr/>
          </p:nvSpPr>
          <p:spPr>
            <a:xfrm>
              <a:off x="0" y="48207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81" name="object 59"/>
          <p:cNvSpPr/>
          <p:nvPr/>
        </p:nvSpPr>
        <p:spPr>
          <a:xfrm>
            <a:off x="43200" y="374004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object 60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object 61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object 62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object 63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object 64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7" name="object 65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8" name="object 66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object 67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object 68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1" name="object 69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object 70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3" name="object 71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4" name="object 72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5" name="object 73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6" name="object 74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7" name="object 75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8" name="object 76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9" name="object 77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object 78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object 79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object 80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3" name="object 81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object 82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5" name="object 83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6" name="object 84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7" name="object 85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8" name="object 87"/>
          <p:cNvSpPr/>
          <p:nvPr/>
        </p:nvSpPr>
        <p:spPr>
          <a:xfrm>
            <a:off x="820080" y="716400"/>
            <a:ext cx="5839200" cy="8221680"/>
          </a:xfrm>
          <a:custGeom>
            <a:avLst/>
            <a:gdLst>
              <a:gd name="textAreaLeft" fmla="*/ 0 w 5839200"/>
              <a:gd name="textAreaRight" fmla="*/ 5839560 w 5839200"/>
              <a:gd name="textAreaTop" fmla="*/ 0 h 8221680"/>
              <a:gd name="textAreaBottom" fmla="*/ 8222040 h 8221680"/>
            </a:gdLst>
            <a:ahLst/>
            <a:cxnLst/>
            <a:rect l="textAreaLeft" t="textAreaTop" r="textAreaRight" b="textAreaBottom"/>
            <a:pathLst>
              <a:path w="5839459" h="8221980">
                <a:moveTo>
                  <a:pt x="5598083" y="0"/>
                </a:moveTo>
                <a:lnTo>
                  <a:pt x="241249" y="0"/>
                </a:lnTo>
                <a:lnTo>
                  <a:pt x="192629" y="4900"/>
                </a:lnTo>
                <a:lnTo>
                  <a:pt x="147345" y="18957"/>
                </a:lnTo>
                <a:lnTo>
                  <a:pt x="106365" y="41198"/>
                </a:lnTo>
                <a:lnTo>
                  <a:pt x="70661" y="70656"/>
                </a:lnTo>
                <a:lnTo>
                  <a:pt x="41202" y="106360"/>
                </a:lnTo>
                <a:lnTo>
                  <a:pt x="18958" y="147339"/>
                </a:lnTo>
                <a:lnTo>
                  <a:pt x="4901" y="192626"/>
                </a:lnTo>
                <a:lnTo>
                  <a:pt x="0" y="241249"/>
                </a:lnTo>
                <a:lnTo>
                  <a:pt x="0" y="7980197"/>
                </a:lnTo>
                <a:lnTo>
                  <a:pt x="4901" y="8028816"/>
                </a:lnTo>
                <a:lnTo>
                  <a:pt x="18958" y="8074101"/>
                </a:lnTo>
                <a:lnTo>
                  <a:pt x="41202" y="8115080"/>
                </a:lnTo>
                <a:lnTo>
                  <a:pt x="70661" y="8150785"/>
                </a:lnTo>
                <a:lnTo>
                  <a:pt x="106365" y="8180244"/>
                </a:lnTo>
                <a:lnTo>
                  <a:pt x="147345" y="8202487"/>
                </a:lnTo>
                <a:lnTo>
                  <a:pt x="192629" y="8216545"/>
                </a:lnTo>
                <a:lnTo>
                  <a:pt x="241249" y="8221446"/>
                </a:lnTo>
                <a:lnTo>
                  <a:pt x="5598083" y="8221446"/>
                </a:lnTo>
                <a:lnTo>
                  <a:pt x="5646703" y="8216545"/>
                </a:lnTo>
                <a:lnTo>
                  <a:pt x="5691987" y="8202487"/>
                </a:lnTo>
                <a:lnTo>
                  <a:pt x="5732967" y="8180244"/>
                </a:lnTo>
                <a:lnTo>
                  <a:pt x="5768671" y="8150785"/>
                </a:lnTo>
                <a:lnTo>
                  <a:pt x="5798130" y="8115080"/>
                </a:lnTo>
                <a:lnTo>
                  <a:pt x="5820374" y="8074101"/>
                </a:lnTo>
                <a:lnTo>
                  <a:pt x="5834431" y="8028816"/>
                </a:lnTo>
                <a:lnTo>
                  <a:pt x="5839333" y="7980197"/>
                </a:lnTo>
                <a:lnTo>
                  <a:pt x="5839333" y="241249"/>
                </a:lnTo>
                <a:lnTo>
                  <a:pt x="5834431" y="192626"/>
                </a:lnTo>
                <a:lnTo>
                  <a:pt x="5820374" y="147339"/>
                </a:lnTo>
                <a:lnTo>
                  <a:pt x="5798130" y="106360"/>
                </a:lnTo>
                <a:lnTo>
                  <a:pt x="5768671" y="70656"/>
                </a:lnTo>
                <a:lnTo>
                  <a:pt x="5732967" y="41198"/>
                </a:lnTo>
                <a:lnTo>
                  <a:pt x="5691987" y="18957"/>
                </a:lnTo>
                <a:lnTo>
                  <a:pt x="5646703" y="4900"/>
                </a:lnTo>
                <a:lnTo>
                  <a:pt x="5598083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9" name="PlaceHolder 1"/>
          <p:cNvSpPr>
            <a:spLocks noGrp="1"/>
          </p:cNvSpPr>
          <p:nvPr>
            <p:ph type="title"/>
          </p:nvPr>
        </p:nvSpPr>
        <p:spPr>
          <a:xfrm>
            <a:off x="1309320" y="745560"/>
            <a:ext cx="4772160" cy="1537920"/>
          </a:xfrm>
          <a:prstGeom prst="rect">
            <a:avLst/>
          </a:prstGeom>
          <a:noFill/>
          <a:ln w="0">
            <a:noFill/>
          </a:ln>
        </p:spPr>
        <p:txBody>
          <a:bodyPr lIns="0" tIns="440280" rIns="0" bIns="0" anchor="t">
            <a:spAutoFit/>
          </a:bodyPr>
          <a:p>
            <a:pPr marL="12600" indent="0" algn="l">
              <a:lnSpc>
                <a:spcPct val="100000"/>
              </a:lnSpc>
              <a:spcBef>
                <a:spcPts val="139"/>
              </a:spcBef>
              <a:buNone/>
            </a:pPr>
            <a:r>
              <a:rPr lang="it-IT" sz="3600" b="1" u="none" strike="noStrike">
                <a:solidFill>
                  <a:srgbClr val="FDD201"/>
                </a:solidFill>
                <a:effectLst/>
                <a:uFillTx/>
                <a:latin typeface="Elior"/>
              </a:rPr>
              <a:t>LA CARTA DEI SERVIZI</a:t>
            </a:r>
            <a:endParaRPr lang="it-IT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pSp>
        <p:nvGrpSpPr>
          <p:cNvPr id="510" name="object 91"/>
          <p:cNvGrpSpPr/>
          <p:nvPr/>
        </p:nvGrpSpPr>
        <p:grpSpPr>
          <a:xfrm>
            <a:off x="404280" y="223200"/>
            <a:ext cx="6799320" cy="9797400"/>
            <a:chOff x="404280" y="223200"/>
            <a:chExt cx="6799320" cy="9797400"/>
          </a:xfrm>
        </p:grpSpPr>
        <p:sp>
          <p:nvSpPr>
            <p:cNvPr id="511" name="object 92"/>
            <p:cNvSpPr/>
            <p:nvPr/>
          </p:nvSpPr>
          <p:spPr>
            <a:xfrm>
              <a:off x="518400" y="7908120"/>
              <a:ext cx="2709360" cy="1417680"/>
            </a:xfrm>
            <a:custGeom>
              <a:avLst/>
              <a:gdLst>
                <a:gd name="textAreaLeft" fmla="*/ 0 w 2709360"/>
                <a:gd name="textAreaRight" fmla="*/ 2709720 w 2709360"/>
                <a:gd name="textAreaTop" fmla="*/ 0 h 1417680"/>
                <a:gd name="textAreaBottom" fmla="*/ 1418040 h 1417680"/>
              </a:gdLst>
              <a:ahLst/>
              <a:cxnLst/>
              <a:rect l="textAreaLeft" t="textAreaTop" r="textAreaRight" b="textAreaBottom"/>
              <a:pathLst>
                <a:path w="2709545" h="1417954">
                  <a:moveTo>
                    <a:pt x="0" y="0"/>
                  </a:moveTo>
                  <a:lnTo>
                    <a:pt x="320281" y="1352727"/>
                  </a:lnTo>
                  <a:lnTo>
                    <a:pt x="2492997" y="1417574"/>
                  </a:lnTo>
                  <a:lnTo>
                    <a:pt x="2709379" y="407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930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512" name="object 93"/>
            <p:cNvPicPr/>
            <p:nvPr/>
          </p:nvPicPr>
          <p:blipFill>
            <a:blip r:embed="rId1"/>
            <a:stretch/>
          </p:blipFill>
          <p:spPr>
            <a:xfrm>
              <a:off x="6236280" y="4097520"/>
              <a:ext cx="967320" cy="759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13" name="object 94"/>
            <p:cNvPicPr/>
            <p:nvPr/>
          </p:nvPicPr>
          <p:blipFill>
            <a:blip r:embed="rId2"/>
            <a:stretch/>
          </p:blipFill>
          <p:spPr>
            <a:xfrm>
              <a:off x="473400" y="4645440"/>
              <a:ext cx="614880" cy="682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14" name="object 95"/>
            <p:cNvSpPr/>
            <p:nvPr/>
          </p:nvSpPr>
          <p:spPr>
            <a:xfrm>
              <a:off x="4418640" y="223200"/>
              <a:ext cx="853560" cy="981360"/>
            </a:xfrm>
            <a:custGeom>
              <a:avLst/>
              <a:gdLst>
                <a:gd name="textAreaLeft" fmla="*/ 0 w 853560"/>
                <a:gd name="textAreaRight" fmla="*/ 853920 w 853560"/>
                <a:gd name="textAreaTop" fmla="*/ 0 h 981360"/>
                <a:gd name="textAreaBottom" fmla="*/ 981720 h 981360"/>
              </a:gdLst>
              <a:ahLst/>
              <a:cxnLst/>
              <a:rect l="textAreaLeft" t="textAreaTop" r="textAreaRight" b="textAreaBottom"/>
              <a:pathLst>
                <a:path w="854075" h="981710">
                  <a:moveTo>
                    <a:pt x="476959" y="285750"/>
                  </a:moveTo>
                  <a:lnTo>
                    <a:pt x="449682" y="307340"/>
                  </a:lnTo>
                  <a:lnTo>
                    <a:pt x="421288" y="342900"/>
                  </a:lnTo>
                  <a:lnTo>
                    <a:pt x="394609" y="383540"/>
                  </a:lnTo>
                  <a:lnTo>
                    <a:pt x="372476" y="419100"/>
                  </a:lnTo>
                  <a:lnTo>
                    <a:pt x="345015" y="461010"/>
                  </a:lnTo>
                  <a:lnTo>
                    <a:pt x="316708" y="500380"/>
                  </a:lnTo>
                  <a:lnTo>
                    <a:pt x="287739" y="538480"/>
                  </a:lnTo>
                  <a:lnTo>
                    <a:pt x="258296" y="576580"/>
                  </a:lnTo>
                  <a:lnTo>
                    <a:pt x="228565" y="614680"/>
                  </a:lnTo>
                  <a:lnTo>
                    <a:pt x="168984" y="693420"/>
                  </a:lnTo>
                  <a:lnTo>
                    <a:pt x="123028" y="760730"/>
                  </a:lnTo>
                  <a:lnTo>
                    <a:pt x="106058" y="786130"/>
                  </a:lnTo>
                  <a:lnTo>
                    <a:pt x="71486" y="836930"/>
                  </a:lnTo>
                  <a:lnTo>
                    <a:pt x="35681" y="889000"/>
                  </a:lnTo>
                  <a:lnTo>
                    <a:pt x="6868" y="941070"/>
                  </a:lnTo>
                  <a:lnTo>
                    <a:pt x="0" y="971550"/>
                  </a:lnTo>
                  <a:lnTo>
                    <a:pt x="5344" y="981710"/>
                  </a:lnTo>
                  <a:lnTo>
                    <a:pt x="49848" y="960120"/>
                  </a:lnTo>
                  <a:lnTo>
                    <a:pt x="89510" y="934720"/>
                  </a:lnTo>
                  <a:lnTo>
                    <a:pt x="39393" y="934720"/>
                  </a:lnTo>
                  <a:lnTo>
                    <a:pt x="63823" y="891540"/>
                  </a:lnTo>
                  <a:lnTo>
                    <a:pt x="89111" y="849630"/>
                  </a:lnTo>
                  <a:lnTo>
                    <a:pt x="115189" y="808990"/>
                  </a:lnTo>
                  <a:lnTo>
                    <a:pt x="141988" y="768350"/>
                  </a:lnTo>
                  <a:lnTo>
                    <a:pt x="169442" y="728980"/>
                  </a:lnTo>
                  <a:lnTo>
                    <a:pt x="197482" y="690880"/>
                  </a:lnTo>
                  <a:lnTo>
                    <a:pt x="226041" y="654050"/>
                  </a:lnTo>
                  <a:lnTo>
                    <a:pt x="255052" y="617220"/>
                  </a:lnTo>
                  <a:lnTo>
                    <a:pt x="287787" y="574040"/>
                  </a:lnTo>
                  <a:lnTo>
                    <a:pt x="319436" y="530860"/>
                  </a:lnTo>
                  <a:lnTo>
                    <a:pt x="350464" y="487680"/>
                  </a:lnTo>
                  <a:lnTo>
                    <a:pt x="381341" y="443230"/>
                  </a:lnTo>
                  <a:lnTo>
                    <a:pt x="412533" y="398780"/>
                  </a:lnTo>
                  <a:lnTo>
                    <a:pt x="444508" y="355600"/>
                  </a:lnTo>
                  <a:lnTo>
                    <a:pt x="477733" y="312420"/>
                  </a:lnTo>
                  <a:lnTo>
                    <a:pt x="583777" y="312420"/>
                  </a:lnTo>
                  <a:lnTo>
                    <a:pt x="587073" y="308610"/>
                  </a:lnTo>
                  <a:lnTo>
                    <a:pt x="549069" y="308610"/>
                  </a:lnTo>
                  <a:lnTo>
                    <a:pt x="533098" y="299720"/>
                  </a:lnTo>
                  <a:lnTo>
                    <a:pt x="515405" y="293370"/>
                  </a:lnTo>
                  <a:lnTo>
                    <a:pt x="496516" y="288290"/>
                  </a:lnTo>
                  <a:lnTo>
                    <a:pt x="476959" y="285750"/>
                  </a:lnTo>
                  <a:close/>
                </a:path>
                <a:path w="854075" h="981710">
                  <a:moveTo>
                    <a:pt x="199999" y="801370"/>
                  </a:moveTo>
                  <a:lnTo>
                    <a:pt x="192034" y="802640"/>
                  </a:lnTo>
                  <a:lnTo>
                    <a:pt x="191260" y="811530"/>
                  </a:lnTo>
                  <a:lnTo>
                    <a:pt x="193271" y="817880"/>
                  </a:lnTo>
                  <a:lnTo>
                    <a:pt x="195851" y="824230"/>
                  </a:lnTo>
                  <a:lnTo>
                    <a:pt x="196784" y="830580"/>
                  </a:lnTo>
                  <a:lnTo>
                    <a:pt x="120108" y="886460"/>
                  </a:lnTo>
                  <a:lnTo>
                    <a:pt x="80741" y="913130"/>
                  </a:lnTo>
                  <a:lnTo>
                    <a:pt x="39393" y="934720"/>
                  </a:lnTo>
                  <a:lnTo>
                    <a:pt x="89510" y="934720"/>
                  </a:lnTo>
                  <a:lnTo>
                    <a:pt x="91493" y="933450"/>
                  </a:lnTo>
                  <a:lnTo>
                    <a:pt x="131404" y="904240"/>
                  </a:lnTo>
                  <a:lnTo>
                    <a:pt x="210513" y="843280"/>
                  </a:lnTo>
                  <a:lnTo>
                    <a:pt x="248054" y="816610"/>
                  </a:lnTo>
                  <a:lnTo>
                    <a:pt x="216469" y="816610"/>
                  </a:lnTo>
                  <a:lnTo>
                    <a:pt x="209933" y="812800"/>
                  </a:lnTo>
                  <a:lnTo>
                    <a:pt x="205204" y="805180"/>
                  </a:lnTo>
                  <a:lnTo>
                    <a:pt x="199999" y="801370"/>
                  </a:lnTo>
                  <a:close/>
                </a:path>
                <a:path w="854075" h="981710">
                  <a:moveTo>
                    <a:pt x="262341" y="737870"/>
                  </a:moveTo>
                  <a:lnTo>
                    <a:pt x="255649" y="748030"/>
                  </a:lnTo>
                  <a:lnTo>
                    <a:pt x="256720" y="758190"/>
                  </a:lnTo>
                  <a:lnTo>
                    <a:pt x="261390" y="769620"/>
                  </a:lnTo>
                  <a:lnTo>
                    <a:pt x="265491" y="778510"/>
                  </a:lnTo>
                  <a:lnTo>
                    <a:pt x="253545" y="788670"/>
                  </a:lnTo>
                  <a:lnTo>
                    <a:pt x="241294" y="798830"/>
                  </a:lnTo>
                  <a:lnTo>
                    <a:pt x="216469" y="816610"/>
                  </a:lnTo>
                  <a:lnTo>
                    <a:pt x="248054" y="816610"/>
                  </a:lnTo>
                  <a:lnTo>
                    <a:pt x="251630" y="814070"/>
                  </a:lnTo>
                  <a:lnTo>
                    <a:pt x="292186" y="782320"/>
                  </a:lnTo>
                  <a:lnTo>
                    <a:pt x="308193" y="769620"/>
                  </a:lnTo>
                  <a:lnTo>
                    <a:pt x="279232" y="769620"/>
                  </a:lnTo>
                  <a:lnTo>
                    <a:pt x="274320" y="762000"/>
                  </a:lnTo>
                  <a:lnTo>
                    <a:pt x="272220" y="753110"/>
                  </a:lnTo>
                  <a:lnTo>
                    <a:pt x="269404" y="744220"/>
                  </a:lnTo>
                  <a:lnTo>
                    <a:pt x="262341" y="737870"/>
                  </a:lnTo>
                  <a:close/>
                </a:path>
                <a:path w="854075" h="981710">
                  <a:moveTo>
                    <a:pt x="293101" y="665480"/>
                  </a:moveTo>
                  <a:lnTo>
                    <a:pt x="303177" y="681990"/>
                  </a:lnTo>
                  <a:lnTo>
                    <a:pt x="311303" y="698500"/>
                  </a:lnTo>
                  <a:lnTo>
                    <a:pt x="317157" y="716280"/>
                  </a:lnTo>
                  <a:lnTo>
                    <a:pt x="320419" y="736600"/>
                  </a:lnTo>
                  <a:lnTo>
                    <a:pt x="310611" y="745490"/>
                  </a:lnTo>
                  <a:lnTo>
                    <a:pt x="300511" y="754380"/>
                  </a:lnTo>
                  <a:lnTo>
                    <a:pt x="290068" y="762000"/>
                  </a:lnTo>
                  <a:lnTo>
                    <a:pt x="279232" y="769620"/>
                  </a:lnTo>
                  <a:lnTo>
                    <a:pt x="308193" y="769620"/>
                  </a:lnTo>
                  <a:lnTo>
                    <a:pt x="332202" y="750570"/>
                  </a:lnTo>
                  <a:lnTo>
                    <a:pt x="367310" y="720090"/>
                  </a:lnTo>
                  <a:lnTo>
                    <a:pt x="333995" y="720090"/>
                  </a:lnTo>
                  <a:lnTo>
                    <a:pt x="330963" y="702310"/>
                  </a:lnTo>
                  <a:lnTo>
                    <a:pt x="323168" y="683260"/>
                  </a:lnTo>
                  <a:lnTo>
                    <a:pt x="310563" y="670560"/>
                  </a:lnTo>
                  <a:lnTo>
                    <a:pt x="293101" y="665480"/>
                  </a:lnTo>
                  <a:close/>
                </a:path>
                <a:path w="854075" h="981710">
                  <a:moveTo>
                    <a:pt x="335341" y="599440"/>
                  </a:moveTo>
                  <a:lnTo>
                    <a:pt x="344957" y="622300"/>
                  </a:lnTo>
                  <a:lnTo>
                    <a:pt x="354508" y="645160"/>
                  </a:lnTo>
                  <a:lnTo>
                    <a:pt x="362798" y="668020"/>
                  </a:lnTo>
                  <a:lnTo>
                    <a:pt x="368628" y="693420"/>
                  </a:lnTo>
                  <a:lnTo>
                    <a:pt x="360246" y="701040"/>
                  </a:lnTo>
                  <a:lnTo>
                    <a:pt x="352450" y="708660"/>
                  </a:lnTo>
                  <a:lnTo>
                    <a:pt x="344084" y="716280"/>
                  </a:lnTo>
                  <a:lnTo>
                    <a:pt x="333995" y="720090"/>
                  </a:lnTo>
                  <a:lnTo>
                    <a:pt x="367310" y="720090"/>
                  </a:lnTo>
                  <a:lnTo>
                    <a:pt x="371698" y="716280"/>
                  </a:lnTo>
                  <a:lnTo>
                    <a:pt x="410695" y="683260"/>
                  </a:lnTo>
                  <a:lnTo>
                    <a:pt x="418949" y="675640"/>
                  </a:lnTo>
                  <a:lnTo>
                    <a:pt x="382852" y="675640"/>
                  </a:lnTo>
                  <a:lnTo>
                    <a:pt x="376335" y="652780"/>
                  </a:lnTo>
                  <a:lnTo>
                    <a:pt x="368155" y="628650"/>
                  </a:lnTo>
                  <a:lnTo>
                    <a:pt x="355445" y="608330"/>
                  </a:lnTo>
                  <a:lnTo>
                    <a:pt x="335341" y="599440"/>
                  </a:lnTo>
                  <a:close/>
                </a:path>
                <a:path w="854075" h="981710">
                  <a:moveTo>
                    <a:pt x="381048" y="535940"/>
                  </a:moveTo>
                  <a:lnTo>
                    <a:pt x="397517" y="560070"/>
                  </a:lnTo>
                  <a:lnTo>
                    <a:pt x="409741" y="585470"/>
                  </a:lnTo>
                  <a:lnTo>
                    <a:pt x="419664" y="612140"/>
                  </a:lnTo>
                  <a:lnTo>
                    <a:pt x="429232" y="638810"/>
                  </a:lnTo>
                  <a:lnTo>
                    <a:pt x="418319" y="648970"/>
                  </a:lnTo>
                  <a:lnTo>
                    <a:pt x="407733" y="660400"/>
                  </a:lnTo>
                  <a:lnTo>
                    <a:pt x="396301" y="669290"/>
                  </a:lnTo>
                  <a:lnTo>
                    <a:pt x="382852" y="675640"/>
                  </a:lnTo>
                  <a:lnTo>
                    <a:pt x="418949" y="675640"/>
                  </a:lnTo>
                  <a:lnTo>
                    <a:pt x="449214" y="647700"/>
                  </a:lnTo>
                  <a:lnTo>
                    <a:pt x="469603" y="628650"/>
                  </a:lnTo>
                  <a:lnTo>
                    <a:pt x="438948" y="628650"/>
                  </a:lnTo>
                  <a:lnTo>
                    <a:pt x="438287" y="622300"/>
                  </a:lnTo>
                  <a:lnTo>
                    <a:pt x="437993" y="617220"/>
                  </a:lnTo>
                  <a:lnTo>
                    <a:pt x="438004" y="614680"/>
                  </a:lnTo>
                  <a:lnTo>
                    <a:pt x="438427" y="608330"/>
                  </a:lnTo>
                  <a:lnTo>
                    <a:pt x="428638" y="586740"/>
                  </a:lnTo>
                  <a:lnTo>
                    <a:pt x="417029" y="563880"/>
                  </a:lnTo>
                  <a:lnTo>
                    <a:pt x="401774" y="546100"/>
                  </a:lnTo>
                  <a:lnTo>
                    <a:pt x="381048" y="535940"/>
                  </a:lnTo>
                  <a:close/>
                </a:path>
                <a:path w="854075" h="981710">
                  <a:moveTo>
                    <a:pt x="452689" y="496570"/>
                  </a:moveTo>
                  <a:lnTo>
                    <a:pt x="466826" y="514350"/>
                  </a:lnTo>
                  <a:lnTo>
                    <a:pt x="479151" y="532130"/>
                  </a:lnTo>
                  <a:lnTo>
                    <a:pt x="489460" y="552450"/>
                  </a:lnTo>
                  <a:lnTo>
                    <a:pt x="497545" y="574040"/>
                  </a:lnTo>
                  <a:lnTo>
                    <a:pt x="483666" y="589280"/>
                  </a:lnTo>
                  <a:lnTo>
                    <a:pt x="469099" y="603250"/>
                  </a:lnTo>
                  <a:lnTo>
                    <a:pt x="438948" y="628650"/>
                  </a:lnTo>
                  <a:lnTo>
                    <a:pt x="469603" y="628650"/>
                  </a:lnTo>
                  <a:lnTo>
                    <a:pt x="487274" y="612140"/>
                  </a:lnTo>
                  <a:lnTo>
                    <a:pt x="524896" y="575310"/>
                  </a:lnTo>
                  <a:lnTo>
                    <a:pt x="539778" y="560070"/>
                  </a:lnTo>
                  <a:lnTo>
                    <a:pt x="510512" y="560070"/>
                  </a:lnTo>
                  <a:lnTo>
                    <a:pt x="501631" y="539750"/>
                  </a:lnTo>
                  <a:lnTo>
                    <a:pt x="489802" y="519430"/>
                  </a:lnTo>
                  <a:lnTo>
                    <a:pt x="473872" y="502920"/>
                  </a:lnTo>
                  <a:lnTo>
                    <a:pt x="452689" y="496570"/>
                  </a:lnTo>
                  <a:close/>
                </a:path>
                <a:path w="854075" h="981710">
                  <a:moveTo>
                    <a:pt x="583777" y="312420"/>
                  </a:moveTo>
                  <a:lnTo>
                    <a:pt x="477733" y="312420"/>
                  </a:lnTo>
                  <a:lnTo>
                    <a:pt x="522117" y="322580"/>
                  </a:lnTo>
                  <a:lnTo>
                    <a:pt x="561193" y="346710"/>
                  </a:lnTo>
                  <a:lnTo>
                    <a:pt x="591757" y="378460"/>
                  </a:lnTo>
                  <a:lnTo>
                    <a:pt x="610601" y="411480"/>
                  </a:lnTo>
                  <a:lnTo>
                    <a:pt x="614249" y="443230"/>
                  </a:lnTo>
                  <a:lnTo>
                    <a:pt x="602801" y="468630"/>
                  </a:lnTo>
                  <a:lnTo>
                    <a:pt x="582903" y="488950"/>
                  </a:lnTo>
                  <a:lnTo>
                    <a:pt x="561198" y="509270"/>
                  </a:lnTo>
                  <a:lnTo>
                    <a:pt x="548694" y="523240"/>
                  </a:lnTo>
                  <a:lnTo>
                    <a:pt x="537165" y="538480"/>
                  </a:lnTo>
                  <a:lnTo>
                    <a:pt x="524981" y="551180"/>
                  </a:lnTo>
                  <a:lnTo>
                    <a:pt x="510512" y="560070"/>
                  </a:lnTo>
                  <a:lnTo>
                    <a:pt x="539778" y="560070"/>
                  </a:lnTo>
                  <a:lnTo>
                    <a:pt x="562101" y="537210"/>
                  </a:lnTo>
                  <a:lnTo>
                    <a:pt x="598909" y="499110"/>
                  </a:lnTo>
                  <a:lnTo>
                    <a:pt x="635340" y="461010"/>
                  </a:lnTo>
                  <a:lnTo>
                    <a:pt x="635228" y="447040"/>
                  </a:lnTo>
                  <a:lnTo>
                    <a:pt x="635146" y="436880"/>
                  </a:lnTo>
                  <a:lnTo>
                    <a:pt x="632338" y="414020"/>
                  </a:lnTo>
                  <a:lnTo>
                    <a:pt x="626095" y="392430"/>
                  </a:lnTo>
                  <a:lnTo>
                    <a:pt x="615592" y="373380"/>
                  </a:lnTo>
                  <a:lnTo>
                    <a:pt x="622467" y="363220"/>
                  </a:lnTo>
                  <a:lnTo>
                    <a:pt x="624225" y="351790"/>
                  </a:lnTo>
                  <a:lnTo>
                    <a:pt x="622711" y="341630"/>
                  </a:lnTo>
                  <a:lnTo>
                    <a:pt x="622384" y="340360"/>
                  </a:lnTo>
                  <a:lnTo>
                    <a:pt x="592668" y="340360"/>
                  </a:lnTo>
                  <a:lnTo>
                    <a:pt x="586286" y="336550"/>
                  </a:lnTo>
                  <a:lnTo>
                    <a:pt x="580394" y="332740"/>
                  </a:lnTo>
                  <a:lnTo>
                    <a:pt x="575845" y="328930"/>
                  </a:lnTo>
                  <a:lnTo>
                    <a:pt x="573491" y="323850"/>
                  </a:lnTo>
                  <a:lnTo>
                    <a:pt x="582679" y="313690"/>
                  </a:lnTo>
                  <a:lnTo>
                    <a:pt x="583777" y="312420"/>
                  </a:lnTo>
                  <a:close/>
                </a:path>
                <a:path w="854075" h="981710">
                  <a:moveTo>
                    <a:pt x="524698" y="419100"/>
                  </a:moveTo>
                  <a:lnTo>
                    <a:pt x="522913" y="427990"/>
                  </a:lnTo>
                  <a:lnTo>
                    <a:pt x="527125" y="434340"/>
                  </a:lnTo>
                  <a:lnTo>
                    <a:pt x="533997" y="440690"/>
                  </a:lnTo>
                  <a:lnTo>
                    <a:pt x="540192" y="447040"/>
                  </a:lnTo>
                  <a:lnTo>
                    <a:pt x="545781" y="462280"/>
                  </a:lnTo>
                  <a:lnTo>
                    <a:pt x="548336" y="478790"/>
                  </a:lnTo>
                  <a:lnTo>
                    <a:pt x="551372" y="492760"/>
                  </a:lnTo>
                  <a:lnTo>
                    <a:pt x="558404" y="504190"/>
                  </a:lnTo>
                  <a:lnTo>
                    <a:pt x="566682" y="478790"/>
                  </a:lnTo>
                  <a:lnTo>
                    <a:pt x="560487" y="455930"/>
                  </a:lnTo>
                  <a:lnTo>
                    <a:pt x="544824" y="434340"/>
                  </a:lnTo>
                  <a:lnTo>
                    <a:pt x="524698" y="419100"/>
                  </a:lnTo>
                  <a:close/>
                </a:path>
                <a:path w="854075" h="981710">
                  <a:moveTo>
                    <a:pt x="650999" y="288290"/>
                  </a:moveTo>
                  <a:lnTo>
                    <a:pt x="612607" y="288290"/>
                  </a:lnTo>
                  <a:lnTo>
                    <a:pt x="609392" y="302260"/>
                  </a:lnTo>
                  <a:lnTo>
                    <a:pt x="602305" y="313690"/>
                  </a:lnTo>
                  <a:lnTo>
                    <a:pt x="595384" y="326390"/>
                  </a:lnTo>
                  <a:lnTo>
                    <a:pt x="592668" y="340360"/>
                  </a:lnTo>
                  <a:lnTo>
                    <a:pt x="622384" y="340360"/>
                  </a:lnTo>
                  <a:lnTo>
                    <a:pt x="619770" y="330200"/>
                  </a:lnTo>
                  <a:lnTo>
                    <a:pt x="627400" y="317500"/>
                  </a:lnTo>
                  <a:lnTo>
                    <a:pt x="635599" y="306070"/>
                  </a:lnTo>
                  <a:lnTo>
                    <a:pt x="644254" y="295910"/>
                  </a:lnTo>
                  <a:lnTo>
                    <a:pt x="650999" y="288290"/>
                  </a:lnTo>
                  <a:close/>
                </a:path>
                <a:path w="854075" h="981710">
                  <a:moveTo>
                    <a:pt x="675174" y="285750"/>
                  </a:moveTo>
                  <a:lnTo>
                    <a:pt x="653247" y="285750"/>
                  </a:lnTo>
                  <a:lnTo>
                    <a:pt x="658431" y="297180"/>
                  </a:lnTo>
                  <a:lnTo>
                    <a:pt x="657786" y="306070"/>
                  </a:lnTo>
                  <a:lnTo>
                    <a:pt x="657821" y="325120"/>
                  </a:lnTo>
                  <a:lnTo>
                    <a:pt x="667256" y="334010"/>
                  </a:lnTo>
                  <a:lnTo>
                    <a:pt x="672654" y="321310"/>
                  </a:lnTo>
                  <a:lnTo>
                    <a:pt x="672531" y="294640"/>
                  </a:lnTo>
                  <a:lnTo>
                    <a:pt x="675174" y="285750"/>
                  </a:lnTo>
                  <a:close/>
                </a:path>
                <a:path w="854075" h="981710">
                  <a:moveTo>
                    <a:pt x="707877" y="283210"/>
                  </a:moveTo>
                  <a:lnTo>
                    <a:pt x="675930" y="283210"/>
                  </a:lnTo>
                  <a:lnTo>
                    <a:pt x="686552" y="285750"/>
                  </a:lnTo>
                  <a:lnTo>
                    <a:pt x="690601" y="294640"/>
                  </a:lnTo>
                  <a:lnTo>
                    <a:pt x="694160" y="303530"/>
                  </a:lnTo>
                  <a:lnTo>
                    <a:pt x="703311" y="309880"/>
                  </a:lnTo>
                  <a:lnTo>
                    <a:pt x="707685" y="294640"/>
                  </a:lnTo>
                  <a:lnTo>
                    <a:pt x="707791" y="288290"/>
                  </a:lnTo>
                  <a:lnTo>
                    <a:pt x="707877" y="283210"/>
                  </a:lnTo>
                  <a:close/>
                </a:path>
                <a:path w="854075" h="981710">
                  <a:moveTo>
                    <a:pt x="735537" y="237490"/>
                  </a:moveTo>
                  <a:lnTo>
                    <a:pt x="612139" y="237490"/>
                  </a:lnTo>
                  <a:lnTo>
                    <a:pt x="623275" y="238760"/>
                  </a:lnTo>
                  <a:lnTo>
                    <a:pt x="614692" y="251460"/>
                  </a:lnTo>
                  <a:lnTo>
                    <a:pt x="602222" y="256540"/>
                  </a:lnTo>
                  <a:lnTo>
                    <a:pt x="588385" y="256540"/>
                  </a:lnTo>
                  <a:lnTo>
                    <a:pt x="575701" y="257810"/>
                  </a:lnTo>
                  <a:lnTo>
                    <a:pt x="575635" y="260350"/>
                  </a:lnTo>
                  <a:lnTo>
                    <a:pt x="575569" y="262890"/>
                  </a:lnTo>
                  <a:lnTo>
                    <a:pt x="579776" y="265430"/>
                  </a:lnTo>
                  <a:lnTo>
                    <a:pt x="586029" y="267970"/>
                  </a:lnTo>
                  <a:lnTo>
                    <a:pt x="592033" y="269240"/>
                  </a:lnTo>
                  <a:lnTo>
                    <a:pt x="583708" y="283210"/>
                  </a:lnTo>
                  <a:lnTo>
                    <a:pt x="573547" y="294640"/>
                  </a:lnTo>
                  <a:lnTo>
                    <a:pt x="561889" y="303530"/>
                  </a:lnTo>
                  <a:lnTo>
                    <a:pt x="549069" y="308610"/>
                  </a:lnTo>
                  <a:lnTo>
                    <a:pt x="587073" y="308610"/>
                  </a:lnTo>
                  <a:lnTo>
                    <a:pt x="591468" y="303530"/>
                  </a:lnTo>
                  <a:lnTo>
                    <a:pt x="601048" y="294640"/>
                  </a:lnTo>
                  <a:lnTo>
                    <a:pt x="612607" y="288290"/>
                  </a:lnTo>
                  <a:lnTo>
                    <a:pt x="650999" y="288290"/>
                  </a:lnTo>
                  <a:lnTo>
                    <a:pt x="653247" y="285750"/>
                  </a:lnTo>
                  <a:lnTo>
                    <a:pt x="675174" y="285750"/>
                  </a:lnTo>
                  <a:lnTo>
                    <a:pt x="675930" y="283210"/>
                  </a:lnTo>
                  <a:lnTo>
                    <a:pt x="707877" y="283210"/>
                  </a:lnTo>
                  <a:lnTo>
                    <a:pt x="707961" y="269240"/>
                  </a:lnTo>
                  <a:lnTo>
                    <a:pt x="682153" y="269240"/>
                  </a:lnTo>
                  <a:lnTo>
                    <a:pt x="677200" y="266700"/>
                  </a:lnTo>
                  <a:lnTo>
                    <a:pt x="642110" y="266700"/>
                  </a:lnTo>
                  <a:lnTo>
                    <a:pt x="635302" y="265430"/>
                  </a:lnTo>
                  <a:lnTo>
                    <a:pt x="637521" y="257810"/>
                  </a:lnTo>
                  <a:lnTo>
                    <a:pt x="639471" y="250190"/>
                  </a:lnTo>
                  <a:lnTo>
                    <a:pt x="641835" y="243840"/>
                  </a:lnTo>
                  <a:lnTo>
                    <a:pt x="645297" y="238760"/>
                  </a:lnTo>
                  <a:lnTo>
                    <a:pt x="735767" y="238760"/>
                  </a:lnTo>
                  <a:lnTo>
                    <a:pt x="735537" y="237490"/>
                  </a:lnTo>
                  <a:close/>
                </a:path>
                <a:path w="854075" h="981710">
                  <a:moveTo>
                    <a:pt x="737947" y="252730"/>
                  </a:moveTo>
                  <a:lnTo>
                    <a:pt x="711794" y="252730"/>
                  </a:lnTo>
                  <a:lnTo>
                    <a:pt x="717997" y="256540"/>
                  </a:lnTo>
                  <a:lnTo>
                    <a:pt x="719573" y="262890"/>
                  </a:lnTo>
                  <a:lnTo>
                    <a:pt x="720578" y="269240"/>
                  </a:lnTo>
                  <a:lnTo>
                    <a:pt x="725066" y="274320"/>
                  </a:lnTo>
                  <a:lnTo>
                    <a:pt x="736759" y="265430"/>
                  </a:lnTo>
                  <a:lnTo>
                    <a:pt x="737828" y="254000"/>
                  </a:lnTo>
                  <a:lnTo>
                    <a:pt x="737947" y="252730"/>
                  </a:lnTo>
                  <a:close/>
                </a:path>
                <a:path w="854075" h="981710">
                  <a:moveTo>
                    <a:pt x="737146" y="246380"/>
                  </a:moveTo>
                  <a:lnTo>
                    <a:pt x="686528" y="246380"/>
                  </a:lnTo>
                  <a:lnTo>
                    <a:pt x="692197" y="251460"/>
                  </a:lnTo>
                  <a:lnTo>
                    <a:pt x="694348" y="257810"/>
                  </a:lnTo>
                  <a:lnTo>
                    <a:pt x="692109" y="266700"/>
                  </a:lnTo>
                  <a:lnTo>
                    <a:pt x="687791" y="269240"/>
                  </a:lnTo>
                  <a:lnTo>
                    <a:pt x="707961" y="269240"/>
                  </a:lnTo>
                  <a:lnTo>
                    <a:pt x="707970" y="266700"/>
                  </a:lnTo>
                  <a:lnTo>
                    <a:pt x="711794" y="252730"/>
                  </a:lnTo>
                  <a:lnTo>
                    <a:pt x="737947" y="252730"/>
                  </a:lnTo>
                  <a:lnTo>
                    <a:pt x="738066" y="251460"/>
                  </a:lnTo>
                  <a:lnTo>
                    <a:pt x="737146" y="246380"/>
                  </a:lnTo>
                  <a:close/>
                </a:path>
                <a:path w="854075" h="981710">
                  <a:moveTo>
                    <a:pt x="735767" y="238760"/>
                  </a:moveTo>
                  <a:lnTo>
                    <a:pt x="645297" y="238760"/>
                  </a:lnTo>
                  <a:lnTo>
                    <a:pt x="654256" y="242570"/>
                  </a:lnTo>
                  <a:lnTo>
                    <a:pt x="658854" y="248920"/>
                  </a:lnTo>
                  <a:lnTo>
                    <a:pt x="660196" y="256540"/>
                  </a:lnTo>
                  <a:lnTo>
                    <a:pt x="659382" y="265430"/>
                  </a:lnTo>
                  <a:lnTo>
                    <a:pt x="653424" y="265430"/>
                  </a:lnTo>
                  <a:lnTo>
                    <a:pt x="647909" y="266700"/>
                  </a:lnTo>
                  <a:lnTo>
                    <a:pt x="677200" y="266700"/>
                  </a:lnTo>
                  <a:lnTo>
                    <a:pt x="674723" y="265430"/>
                  </a:lnTo>
                  <a:lnTo>
                    <a:pt x="674653" y="262890"/>
                  </a:lnTo>
                  <a:lnTo>
                    <a:pt x="674583" y="260350"/>
                  </a:lnTo>
                  <a:lnTo>
                    <a:pt x="675345" y="254000"/>
                  </a:lnTo>
                  <a:lnTo>
                    <a:pt x="678216" y="246380"/>
                  </a:lnTo>
                  <a:lnTo>
                    <a:pt x="737146" y="246380"/>
                  </a:lnTo>
                  <a:lnTo>
                    <a:pt x="735767" y="238760"/>
                  </a:lnTo>
                  <a:close/>
                </a:path>
                <a:path w="854075" h="981710">
                  <a:moveTo>
                    <a:pt x="645754" y="157480"/>
                  </a:moveTo>
                  <a:lnTo>
                    <a:pt x="637074" y="162560"/>
                  </a:lnTo>
                  <a:lnTo>
                    <a:pt x="633740" y="171450"/>
                  </a:lnTo>
                  <a:lnTo>
                    <a:pt x="632492" y="182880"/>
                  </a:lnTo>
                  <a:lnTo>
                    <a:pt x="630070" y="194310"/>
                  </a:lnTo>
                  <a:lnTo>
                    <a:pt x="627350" y="199390"/>
                  </a:lnTo>
                  <a:lnTo>
                    <a:pt x="622686" y="200660"/>
                  </a:lnTo>
                  <a:lnTo>
                    <a:pt x="612836" y="200660"/>
                  </a:lnTo>
                  <a:lnTo>
                    <a:pt x="614009" y="207010"/>
                  </a:lnTo>
                  <a:lnTo>
                    <a:pt x="619988" y="208280"/>
                  </a:lnTo>
                  <a:lnTo>
                    <a:pt x="626179" y="210820"/>
                  </a:lnTo>
                  <a:lnTo>
                    <a:pt x="627987" y="215900"/>
                  </a:lnTo>
                  <a:lnTo>
                    <a:pt x="618748" y="227330"/>
                  </a:lnTo>
                  <a:lnTo>
                    <a:pt x="589570" y="232410"/>
                  </a:lnTo>
                  <a:lnTo>
                    <a:pt x="582610" y="242570"/>
                  </a:lnTo>
                  <a:lnTo>
                    <a:pt x="593390" y="242570"/>
                  </a:lnTo>
                  <a:lnTo>
                    <a:pt x="612139" y="237490"/>
                  </a:lnTo>
                  <a:lnTo>
                    <a:pt x="735537" y="237490"/>
                  </a:lnTo>
                  <a:lnTo>
                    <a:pt x="735574" y="234950"/>
                  </a:lnTo>
                  <a:lnTo>
                    <a:pt x="687509" y="234950"/>
                  </a:lnTo>
                  <a:lnTo>
                    <a:pt x="678482" y="231140"/>
                  </a:lnTo>
                  <a:lnTo>
                    <a:pt x="655292" y="231140"/>
                  </a:lnTo>
                  <a:lnTo>
                    <a:pt x="650390" y="229870"/>
                  </a:lnTo>
                  <a:lnTo>
                    <a:pt x="644789" y="226060"/>
                  </a:lnTo>
                  <a:lnTo>
                    <a:pt x="646047" y="219710"/>
                  </a:lnTo>
                  <a:lnTo>
                    <a:pt x="649196" y="212090"/>
                  </a:lnTo>
                  <a:lnTo>
                    <a:pt x="757193" y="212090"/>
                  </a:lnTo>
                  <a:lnTo>
                    <a:pt x="760464" y="210820"/>
                  </a:lnTo>
                  <a:lnTo>
                    <a:pt x="767890" y="205740"/>
                  </a:lnTo>
                  <a:lnTo>
                    <a:pt x="768474" y="204470"/>
                  </a:lnTo>
                  <a:lnTo>
                    <a:pt x="655787" y="204470"/>
                  </a:lnTo>
                  <a:lnTo>
                    <a:pt x="648256" y="200660"/>
                  </a:lnTo>
                  <a:lnTo>
                    <a:pt x="622686" y="200660"/>
                  </a:lnTo>
                  <a:lnTo>
                    <a:pt x="617406" y="199390"/>
                  </a:lnTo>
                  <a:lnTo>
                    <a:pt x="647999" y="199390"/>
                  </a:lnTo>
                  <a:lnTo>
                    <a:pt x="646453" y="191770"/>
                  </a:lnTo>
                  <a:lnTo>
                    <a:pt x="647456" y="191770"/>
                  </a:lnTo>
                  <a:lnTo>
                    <a:pt x="649691" y="180340"/>
                  </a:lnTo>
                  <a:lnTo>
                    <a:pt x="655102" y="179070"/>
                  </a:lnTo>
                  <a:lnTo>
                    <a:pt x="753747" y="179070"/>
                  </a:lnTo>
                  <a:lnTo>
                    <a:pt x="747786" y="177800"/>
                  </a:lnTo>
                  <a:lnTo>
                    <a:pt x="747394" y="173990"/>
                  </a:lnTo>
                  <a:lnTo>
                    <a:pt x="696008" y="173990"/>
                  </a:lnTo>
                  <a:lnTo>
                    <a:pt x="689531" y="172720"/>
                  </a:lnTo>
                  <a:lnTo>
                    <a:pt x="666755" y="172720"/>
                  </a:lnTo>
                  <a:lnTo>
                    <a:pt x="660544" y="171450"/>
                  </a:lnTo>
                  <a:lnTo>
                    <a:pt x="657242" y="170180"/>
                  </a:lnTo>
                  <a:lnTo>
                    <a:pt x="648739" y="170180"/>
                  </a:lnTo>
                  <a:lnTo>
                    <a:pt x="642084" y="168910"/>
                  </a:lnTo>
                  <a:lnTo>
                    <a:pt x="650047" y="160020"/>
                  </a:lnTo>
                  <a:lnTo>
                    <a:pt x="645754" y="157480"/>
                  </a:lnTo>
                  <a:close/>
                </a:path>
                <a:path w="854075" h="981710">
                  <a:moveTo>
                    <a:pt x="757193" y="212090"/>
                  </a:moveTo>
                  <a:lnTo>
                    <a:pt x="695335" y="212090"/>
                  </a:lnTo>
                  <a:lnTo>
                    <a:pt x="697295" y="222250"/>
                  </a:lnTo>
                  <a:lnTo>
                    <a:pt x="694233" y="231140"/>
                  </a:lnTo>
                  <a:lnTo>
                    <a:pt x="687509" y="234950"/>
                  </a:lnTo>
                  <a:lnTo>
                    <a:pt x="717294" y="234950"/>
                  </a:lnTo>
                  <a:lnTo>
                    <a:pt x="708124" y="233680"/>
                  </a:lnTo>
                  <a:lnTo>
                    <a:pt x="714690" y="223520"/>
                  </a:lnTo>
                  <a:lnTo>
                    <a:pt x="716138" y="217170"/>
                  </a:lnTo>
                  <a:lnTo>
                    <a:pt x="744497" y="217170"/>
                  </a:lnTo>
                  <a:lnTo>
                    <a:pt x="750653" y="214630"/>
                  </a:lnTo>
                  <a:lnTo>
                    <a:pt x="757193" y="212090"/>
                  </a:lnTo>
                  <a:close/>
                </a:path>
                <a:path w="854075" h="981710">
                  <a:moveTo>
                    <a:pt x="744497" y="217170"/>
                  </a:moveTo>
                  <a:lnTo>
                    <a:pt x="716138" y="217170"/>
                  </a:lnTo>
                  <a:lnTo>
                    <a:pt x="723986" y="218440"/>
                  </a:lnTo>
                  <a:lnTo>
                    <a:pt x="723877" y="219710"/>
                  </a:lnTo>
                  <a:lnTo>
                    <a:pt x="723768" y="220980"/>
                  </a:lnTo>
                  <a:lnTo>
                    <a:pt x="723659" y="222250"/>
                  </a:lnTo>
                  <a:lnTo>
                    <a:pt x="723550" y="223520"/>
                  </a:lnTo>
                  <a:lnTo>
                    <a:pt x="723440" y="224790"/>
                  </a:lnTo>
                  <a:lnTo>
                    <a:pt x="723331" y="226060"/>
                  </a:lnTo>
                  <a:lnTo>
                    <a:pt x="723222" y="227330"/>
                  </a:lnTo>
                  <a:lnTo>
                    <a:pt x="723113" y="228600"/>
                  </a:lnTo>
                  <a:lnTo>
                    <a:pt x="723003" y="229870"/>
                  </a:lnTo>
                  <a:lnTo>
                    <a:pt x="722894" y="231140"/>
                  </a:lnTo>
                  <a:lnTo>
                    <a:pt x="717294" y="234950"/>
                  </a:lnTo>
                  <a:lnTo>
                    <a:pt x="735574" y="234950"/>
                  </a:lnTo>
                  <a:lnTo>
                    <a:pt x="735684" y="227330"/>
                  </a:lnTo>
                  <a:lnTo>
                    <a:pt x="735721" y="224790"/>
                  </a:lnTo>
                  <a:lnTo>
                    <a:pt x="741419" y="218440"/>
                  </a:lnTo>
                  <a:lnTo>
                    <a:pt x="744497" y="217170"/>
                  </a:lnTo>
                  <a:close/>
                </a:path>
                <a:path w="854075" h="981710">
                  <a:moveTo>
                    <a:pt x="687392" y="212090"/>
                  </a:moveTo>
                  <a:lnTo>
                    <a:pt x="656557" y="212090"/>
                  </a:lnTo>
                  <a:lnTo>
                    <a:pt x="661647" y="214630"/>
                  </a:lnTo>
                  <a:lnTo>
                    <a:pt x="663639" y="220980"/>
                  </a:lnTo>
                  <a:lnTo>
                    <a:pt x="661706" y="228600"/>
                  </a:lnTo>
                  <a:lnTo>
                    <a:pt x="657591" y="228600"/>
                  </a:lnTo>
                  <a:lnTo>
                    <a:pt x="655292" y="231140"/>
                  </a:lnTo>
                  <a:lnTo>
                    <a:pt x="678482" y="231140"/>
                  </a:lnTo>
                  <a:lnTo>
                    <a:pt x="679317" y="223520"/>
                  </a:lnTo>
                  <a:lnTo>
                    <a:pt x="682170" y="215900"/>
                  </a:lnTo>
                  <a:lnTo>
                    <a:pt x="687392" y="212090"/>
                  </a:lnTo>
                  <a:close/>
                </a:path>
                <a:path w="854075" h="981710">
                  <a:moveTo>
                    <a:pt x="782641" y="165100"/>
                  </a:moveTo>
                  <a:lnTo>
                    <a:pt x="754155" y="165100"/>
                  </a:lnTo>
                  <a:lnTo>
                    <a:pt x="760118" y="166370"/>
                  </a:lnTo>
                  <a:lnTo>
                    <a:pt x="760636" y="171450"/>
                  </a:lnTo>
                  <a:lnTo>
                    <a:pt x="758272" y="176530"/>
                  </a:lnTo>
                  <a:lnTo>
                    <a:pt x="753747" y="179070"/>
                  </a:lnTo>
                  <a:lnTo>
                    <a:pt x="660994" y="179070"/>
                  </a:lnTo>
                  <a:lnTo>
                    <a:pt x="669110" y="182880"/>
                  </a:lnTo>
                  <a:lnTo>
                    <a:pt x="667192" y="189230"/>
                  </a:lnTo>
                  <a:lnTo>
                    <a:pt x="669465" y="193040"/>
                  </a:lnTo>
                  <a:lnTo>
                    <a:pt x="665630" y="200660"/>
                  </a:lnTo>
                  <a:lnTo>
                    <a:pt x="660499" y="201930"/>
                  </a:lnTo>
                  <a:lnTo>
                    <a:pt x="655787" y="204470"/>
                  </a:lnTo>
                  <a:lnTo>
                    <a:pt x="768474" y="204470"/>
                  </a:lnTo>
                  <a:lnTo>
                    <a:pt x="769641" y="201930"/>
                  </a:lnTo>
                  <a:lnTo>
                    <a:pt x="690547" y="201930"/>
                  </a:lnTo>
                  <a:lnTo>
                    <a:pt x="684845" y="195580"/>
                  </a:lnTo>
                  <a:lnTo>
                    <a:pt x="687893" y="185420"/>
                  </a:lnTo>
                  <a:lnTo>
                    <a:pt x="693780" y="184150"/>
                  </a:lnTo>
                  <a:lnTo>
                    <a:pt x="776286" y="184150"/>
                  </a:lnTo>
                  <a:lnTo>
                    <a:pt x="778515" y="173990"/>
                  </a:lnTo>
                  <a:lnTo>
                    <a:pt x="782641" y="165100"/>
                  </a:lnTo>
                  <a:close/>
                </a:path>
                <a:path w="854075" h="981710">
                  <a:moveTo>
                    <a:pt x="776286" y="184150"/>
                  </a:moveTo>
                  <a:lnTo>
                    <a:pt x="693780" y="184150"/>
                  </a:lnTo>
                  <a:lnTo>
                    <a:pt x="699063" y="186690"/>
                  </a:lnTo>
                  <a:lnTo>
                    <a:pt x="702345" y="190500"/>
                  </a:lnTo>
                  <a:lnTo>
                    <a:pt x="702231" y="196850"/>
                  </a:lnTo>
                  <a:lnTo>
                    <a:pt x="695259" y="196850"/>
                  </a:lnTo>
                  <a:lnTo>
                    <a:pt x="690547" y="201930"/>
                  </a:lnTo>
                  <a:lnTo>
                    <a:pt x="769641" y="201930"/>
                  </a:lnTo>
                  <a:lnTo>
                    <a:pt x="770808" y="199390"/>
                  </a:lnTo>
                  <a:lnTo>
                    <a:pt x="746338" y="199390"/>
                  </a:lnTo>
                  <a:lnTo>
                    <a:pt x="742674" y="198120"/>
                  </a:lnTo>
                  <a:lnTo>
                    <a:pt x="742749" y="196850"/>
                  </a:lnTo>
                  <a:lnTo>
                    <a:pt x="742823" y="195580"/>
                  </a:lnTo>
                  <a:lnTo>
                    <a:pt x="742897" y="194310"/>
                  </a:lnTo>
                  <a:lnTo>
                    <a:pt x="744129" y="190500"/>
                  </a:lnTo>
                  <a:lnTo>
                    <a:pt x="774893" y="190500"/>
                  </a:lnTo>
                  <a:lnTo>
                    <a:pt x="776286" y="184150"/>
                  </a:lnTo>
                  <a:close/>
                </a:path>
                <a:path w="854075" h="981710">
                  <a:moveTo>
                    <a:pt x="774893" y="190500"/>
                  </a:moveTo>
                  <a:lnTo>
                    <a:pt x="744129" y="190500"/>
                  </a:lnTo>
                  <a:lnTo>
                    <a:pt x="748307" y="193040"/>
                  </a:lnTo>
                  <a:lnTo>
                    <a:pt x="751533" y="194310"/>
                  </a:lnTo>
                  <a:lnTo>
                    <a:pt x="750441" y="198120"/>
                  </a:lnTo>
                  <a:lnTo>
                    <a:pt x="746338" y="199390"/>
                  </a:lnTo>
                  <a:lnTo>
                    <a:pt x="770808" y="199390"/>
                  </a:lnTo>
                  <a:lnTo>
                    <a:pt x="774893" y="190500"/>
                  </a:lnTo>
                  <a:close/>
                </a:path>
                <a:path w="854075" h="981710">
                  <a:moveTo>
                    <a:pt x="790192" y="158750"/>
                  </a:moveTo>
                  <a:lnTo>
                    <a:pt x="698693" y="158750"/>
                  </a:lnTo>
                  <a:lnTo>
                    <a:pt x="706575" y="161290"/>
                  </a:lnTo>
                  <a:lnTo>
                    <a:pt x="704962" y="163830"/>
                  </a:lnTo>
                  <a:lnTo>
                    <a:pt x="707464" y="166370"/>
                  </a:lnTo>
                  <a:lnTo>
                    <a:pt x="706143" y="168910"/>
                  </a:lnTo>
                  <a:lnTo>
                    <a:pt x="702650" y="173990"/>
                  </a:lnTo>
                  <a:lnTo>
                    <a:pt x="747394" y="173990"/>
                  </a:lnTo>
                  <a:lnTo>
                    <a:pt x="747263" y="172720"/>
                  </a:lnTo>
                  <a:lnTo>
                    <a:pt x="749628" y="167640"/>
                  </a:lnTo>
                  <a:lnTo>
                    <a:pt x="754155" y="165100"/>
                  </a:lnTo>
                  <a:lnTo>
                    <a:pt x="782641" y="165100"/>
                  </a:lnTo>
                  <a:lnTo>
                    <a:pt x="784998" y="160020"/>
                  </a:lnTo>
                  <a:lnTo>
                    <a:pt x="790192" y="158750"/>
                  </a:lnTo>
                  <a:close/>
                </a:path>
                <a:path w="854075" h="981710">
                  <a:moveTo>
                    <a:pt x="688350" y="104140"/>
                  </a:moveTo>
                  <a:lnTo>
                    <a:pt x="681428" y="118110"/>
                  </a:lnTo>
                  <a:lnTo>
                    <a:pt x="677673" y="132080"/>
                  </a:lnTo>
                  <a:lnTo>
                    <a:pt x="672398" y="144780"/>
                  </a:lnTo>
                  <a:lnTo>
                    <a:pt x="660918" y="151130"/>
                  </a:lnTo>
                  <a:lnTo>
                    <a:pt x="666307" y="154940"/>
                  </a:lnTo>
                  <a:lnTo>
                    <a:pt x="670224" y="158750"/>
                  </a:lnTo>
                  <a:lnTo>
                    <a:pt x="671955" y="162560"/>
                  </a:lnTo>
                  <a:lnTo>
                    <a:pt x="670786" y="170180"/>
                  </a:lnTo>
                  <a:lnTo>
                    <a:pt x="666755" y="172720"/>
                  </a:lnTo>
                  <a:lnTo>
                    <a:pt x="689531" y="172720"/>
                  </a:lnTo>
                  <a:lnTo>
                    <a:pt x="689438" y="170180"/>
                  </a:lnTo>
                  <a:lnTo>
                    <a:pt x="689344" y="167640"/>
                  </a:lnTo>
                  <a:lnTo>
                    <a:pt x="689298" y="166370"/>
                  </a:lnTo>
                  <a:lnTo>
                    <a:pt x="692643" y="160020"/>
                  </a:lnTo>
                  <a:lnTo>
                    <a:pt x="698693" y="158750"/>
                  </a:lnTo>
                  <a:lnTo>
                    <a:pt x="790192" y="158750"/>
                  </a:lnTo>
                  <a:lnTo>
                    <a:pt x="800580" y="156210"/>
                  </a:lnTo>
                  <a:lnTo>
                    <a:pt x="802112" y="149860"/>
                  </a:lnTo>
                  <a:lnTo>
                    <a:pt x="787055" y="149860"/>
                  </a:lnTo>
                  <a:lnTo>
                    <a:pt x="785702" y="148590"/>
                  </a:lnTo>
                  <a:lnTo>
                    <a:pt x="699717" y="148590"/>
                  </a:lnTo>
                  <a:lnTo>
                    <a:pt x="694103" y="143510"/>
                  </a:lnTo>
                  <a:lnTo>
                    <a:pt x="694194" y="137160"/>
                  </a:lnTo>
                  <a:lnTo>
                    <a:pt x="694260" y="135890"/>
                  </a:lnTo>
                  <a:lnTo>
                    <a:pt x="694326" y="134620"/>
                  </a:lnTo>
                  <a:lnTo>
                    <a:pt x="694391" y="133350"/>
                  </a:lnTo>
                  <a:lnTo>
                    <a:pt x="694457" y="132080"/>
                  </a:lnTo>
                  <a:lnTo>
                    <a:pt x="694523" y="130810"/>
                  </a:lnTo>
                  <a:lnTo>
                    <a:pt x="694589" y="129540"/>
                  </a:lnTo>
                  <a:lnTo>
                    <a:pt x="695218" y="123190"/>
                  </a:lnTo>
                  <a:lnTo>
                    <a:pt x="696008" y="115570"/>
                  </a:lnTo>
                  <a:lnTo>
                    <a:pt x="762112" y="115570"/>
                  </a:lnTo>
                  <a:lnTo>
                    <a:pt x="762772" y="110490"/>
                  </a:lnTo>
                  <a:lnTo>
                    <a:pt x="716929" y="110490"/>
                  </a:lnTo>
                  <a:lnTo>
                    <a:pt x="707203" y="109220"/>
                  </a:lnTo>
                  <a:lnTo>
                    <a:pt x="697249" y="105410"/>
                  </a:lnTo>
                  <a:lnTo>
                    <a:pt x="688350" y="104140"/>
                  </a:lnTo>
                  <a:close/>
                </a:path>
                <a:path w="854075" h="981710">
                  <a:moveTo>
                    <a:pt x="653941" y="168910"/>
                  </a:moveTo>
                  <a:lnTo>
                    <a:pt x="648739" y="170180"/>
                  </a:lnTo>
                  <a:lnTo>
                    <a:pt x="657242" y="170180"/>
                  </a:lnTo>
                  <a:lnTo>
                    <a:pt x="653941" y="168910"/>
                  </a:lnTo>
                  <a:close/>
                </a:path>
                <a:path w="854075" h="981710">
                  <a:moveTo>
                    <a:pt x="806569" y="132080"/>
                  </a:moveTo>
                  <a:lnTo>
                    <a:pt x="792592" y="132080"/>
                  </a:lnTo>
                  <a:lnTo>
                    <a:pt x="787055" y="149860"/>
                  </a:lnTo>
                  <a:lnTo>
                    <a:pt x="802112" y="149860"/>
                  </a:lnTo>
                  <a:lnTo>
                    <a:pt x="805790" y="134620"/>
                  </a:lnTo>
                  <a:lnTo>
                    <a:pt x="806569" y="132080"/>
                  </a:lnTo>
                  <a:close/>
                </a:path>
                <a:path w="854075" h="981710">
                  <a:moveTo>
                    <a:pt x="701977" y="146050"/>
                  </a:moveTo>
                  <a:lnTo>
                    <a:pt x="699717" y="148590"/>
                  </a:lnTo>
                  <a:lnTo>
                    <a:pt x="710232" y="148590"/>
                  </a:lnTo>
                  <a:lnTo>
                    <a:pt x="701977" y="146050"/>
                  </a:lnTo>
                  <a:close/>
                </a:path>
                <a:path w="854075" h="981710">
                  <a:moveTo>
                    <a:pt x="835926" y="73660"/>
                  </a:moveTo>
                  <a:lnTo>
                    <a:pt x="774977" y="73660"/>
                  </a:lnTo>
                  <a:lnTo>
                    <a:pt x="783054" y="76200"/>
                  </a:lnTo>
                  <a:lnTo>
                    <a:pt x="782815" y="81280"/>
                  </a:lnTo>
                  <a:lnTo>
                    <a:pt x="782695" y="83820"/>
                  </a:lnTo>
                  <a:lnTo>
                    <a:pt x="782576" y="86360"/>
                  </a:lnTo>
                  <a:lnTo>
                    <a:pt x="782516" y="87630"/>
                  </a:lnTo>
                  <a:lnTo>
                    <a:pt x="779884" y="102870"/>
                  </a:lnTo>
                  <a:lnTo>
                    <a:pt x="773601" y="114300"/>
                  </a:lnTo>
                  <a:lnTo>
                    <a:pt x="762112" y="115570"/>
                  </a:lnTo>
                  <a:lnTo>
                    <a:pt x="696008" y="115570"/>
                  </a:lnTo>
                  <a:lnTo>
                    <a:pt x="718221" y="121920"/>
                  </a:lnTo>
                  <a:lnTo>
                    <a:pt x="717528" y="129540"/>
                  </a:lnTo>
                  <a:lnTo>
                    <a:pt x="716184" y="135890"/>
                  </a:lnTo>
                  <a:lnTo>
                    <a:pt x="713861" y="143510"/>
                  </a:lnTo>
                  <a:lnTo>
                    <a:pt x="710232" y="148590"/>
                  </a:lnTo>
                  <a:lnTo>
                    <a:pt x="752307" y="148590"/>
                  </a:lnTo>
                  <a:lnTo>
                    <a:pt x="752374" y="140970"/>
                  </a:lnTo>
                  <a:lnTo>
                    <a:pt x="755619" y="134620"/>
                  </a:lnTo>
                  <a:lnTo>
                    <a:pt x="761269" y="130810"/>
                  </a:lnTo>
                  <a:lnTo>
                    <a:pt x="806958" y="130810"/>
                  </a:lnTo>
                  <a:lnTo>
                    <a:pt x="810461" y="119380"/>
                  </a:lnTo>
                  <a:lnTo>
                    <a:pt x="796237" y="119380"/>
                  </a:lnTo>
                  <a:lnTo>
                    <a:pt x="791438" y="110490"/>
                  </a:lnTo>
                  <a:lnTo>
                    <a:pt x="793573" y="97790"/>
                  </a:lnTo>
                  <a:lnTo>
                    <a:pt x="799951" y="86360"/>
                  </a:lnTo>
                  <a:lnTo>
                    <a:pt x="807883" y="81280"/>
                  </a:lnTo>
                  <a:lnTo>
                    <a:pt x="826441" y="81280"/>
                  </a:lnTo>
                  <a:lnTo>
                    <a:pt x="829752" y="74930"/>
                  </a:lnTo>
                  <a:lnTo>
                    <a:pt x="835926" y="73660"/>
                  </a:lnTo>
                  <a:close/>
                </a:path>
                <a:path w="854075" h="981710">
                  <a:moveTo>
                    <a:pt x="806958" y="130810"/>
                  </a:moveTo>
                  <a:lnTo>
                    <a:pt x="768551" y="130810"/>
                  </a:lnTo>
                  <a:lnTo>
                    <a:pt x="768630" y="132080"/>
                  </a:lnTo>
                  <a:lnTo>
                    <a:pt x="768708" y="133350"/>
                  </a:lnTo>
                  <a:lnTo>
                    <a:pt x="768787" y="134620"/>
                  </a:lnTo>
                  <a:lnTo>
                    <a:pt x="768866" y="135890"/>
                  </a:lnTo>
                  <a:lnTo>
                    <a:pt x="768945" y="137160"/>
                  </a:lnTo>
                  <a:lnTo>
                    <a:pt x="769024" y="138430"/>
                  </a:lnTo>
                  <a:lnTo>
                    <a:pt x="766554" y="144780"/>
                  </a:lnTo>
                  <a:lnTo>
                    <a:pt x="761021" y="148590"/>
                  </a:lnTo>
                  <a:lnTo>
                    <a:pt x="785702" y="148590"/>
                  </a:lnTo>
                  <a:lnTo>
                    <a:pt x="782996" y="146050"/>
                  </a:lnTo>
                  <a:lnTo>
                    <a:pt x="783713" y="139700"/>
                  </a:lnTo>
                  <a:lnTo>
                    <a:pt x="787485" y="133350"/>
                  </a:lnTo>
                  <a:lnTo>
                    <a:pt x="792592" y="132080"/>
                  </a:lnTo>
                  <a:lnTo>
                    <a:pt x="806569" y="132080"/>
                  </a:lnTo>
                  <a:lnTo>
                    <a:pt x="806958" y="130810"/>
                  </a:lnTo>
                  <a:close/>
                </a:path>
                <a:path w="854075" h="981710">
                  <a:moveTo>
                    <a:pt x="826441" y="81280"/>
                  </a:moveTo>
                  <a:lnTo>
                    <a:pt x="807883" y="81280"/>
                  </a:lnTo>
                  <a:lnTo>
                    <a:pt x="804650" y="91440"/>
                  </a:lnTo>
                  <a:lnTo>
                    <a:pt x="802731" y="101600"/>
                  </a:lnTo>
                  <a:lnTo>
                    <a:pt x="800476" y="110490"/>
                  </a:lnTo>
                  <a:lnTo>
                    <a:pt x="796237" y="119380"/>
                  </a:lnTo>
                  <a:lnTo>
                    <a:pt x="810461" y="119380"/>
                  </a:lnTo>
                  <a:lnTo>
                    <a:pt x="812018" y="114300"/>
                  </a:lnTo>
                  <a:lnTo>
                    <a:pt x="819820" y="93980"/>
                  </a:lnTo>
                  <a:lnTo>
                    <a:pt x="826441" y="81280"/>
                  </a:lnTo>
                  <a:close/>
                </a:path>
                <a:path w="854075" h="981710">
                  <a:moveTo>
                    <a:pt x="739417" y="67310"/>
                  </a:moveTo>
                  <a:lnTo>
                    <a:pt x="731716" y="72390"/>
                  </a:lnTo>
                  <a:lnTo>
                    <a:pt x="727950" y="83820"/>
                  </a:lnTo>
                  <a:lnTo>
                    <a:pt x="726349" y="96520"/>
                  </a:lnTo>
                  <a:lnTo>
                    <a:pt x="725142" y="106680"/>
                  </a:lnTo>
                  <a:lnTo>
                    <a:pt x="716929" y="110490"/>
                  </a:lnTo>
                  <a:lnTo>
                    <a:pt x="743951" y="110490"/>
                  </a:lnTo>
                  <a:lnTo>
                    <a:pt x="742448" y="99060"/>
                  </a:lnTo>
                  <a:lnTo>
                    <a:pt x="742965" y="87630"/>
                  </a:lnTo>
                  <a:lnTo>
                    <a:pt x="742842" y="76200"/>
                  </a:lnTo>
                  <a:lnTo>
                    <a:pt x="739417" y="67310"/>
                  </a:lnTo>
                  <a:close/>
                </a:path>
                <a:path w="854075" h="981710">
                  <a:moveTo>
                    <a:pt x="769567" y="46990"/>
                  </a:moveTo>
                  <a:lnTo>
                    <a:pt x="758576" y="59690"/>
                  </a:lnTo>
                  <a:lnTo>
                    <a:pt x="754554" y="74930"/>
                  </a:lnTo>
                  <a:lnTo>
                    <a:pt x="751634" y="91440"/>
                  </a:lnTo>
                  <a:lnTo>
                    <a:pt x="743951" y="110490"/>
                  </a:lnTo>
                  <a:lnTo>
                    <a:pt x="762772" y="110490"/>
                  </a:lnTo>
                  <a:lnTo>
                    <a:pt x="763597" y="104140"/>
                  </a:lnTo>
                  <a:lnTo>
                    <a:pt x="766573" y="93980"/>
                  </a:lnTo>
                  <a:lnTo>
                    <a:pt x="770534" y="82550"/>
                  </a:lnTo>
                  <a:lnTo>
                    <a:pt x="774977" y="73660"/>
                  </a:lnTo>
                  <a:lnTo>
                    <a:pt x="850383" y="73660"/>
                  </a:lnTo>
                  <a:lnTo>
                    <a:pt x="852980" y="71120"/>
                  </a:lnTo>
                  <a:lnTo>
                    <a:pt x="851396" y="66040"/>
                  </a:lnTo>
                  <a:lnTo>
                    <a:pt x="846173" y="64770"/>
                  </a:lnTo>
                  <a:lnTo>
                    <a:pt x="777428" y="64770"/>
                  </a:lnTo>
                  <a:lnTo>
                    <a:pt x="773923" y="62230"/>
                  </a:lnTo>
                  <a:lnTo>
                    <a:pt x="774025" y="59690"/>
                  </a:lnTo>
                  <a:lnTo>
                    <a:pt x="774094" y="50800"/>
                  </a:lnTo>
                  <a:lnTo>
                    <a:pt x="769567" y="46990"/>
                  </a:lnTo>
                  <a:close/>
                </a:path>
                <a:path w="854075" h="981710">
                  <a:moveTo>
                    <a:pt x="850383" y="73660"/>
                  </a:moveTo>
                  <a:lnTo>
                    <a:pt x="835926" y="73660"/>
                  </a:lnTo>
                  <a:lnTo>
                    <a:pt x="842885" y="74930"/>
                  </a:lnTo>
                  <a:lnTo>
                    <a:pt x="849085" y="74930"/>
                  </a:lnTo>
                  <a:lnTo>
                    <a:pt x="850383" y="73660"/>
                  </a:lnTo>
                  <a:close/>
                </a:path>
                <a:path w="854075" h="981710">
                  <a:moveTo>
                    <a:pt x="806054" y="13970"/>
                  </a:moveTo>
                  <a:lnTo>
                    <a:pt x="797761" y="27940"/>
                  </a:lnTo>
                  <a:lnTo>
                    <a:pt x="796280" y="46990"/>
                  </a:lnTo>
                  <a:lnTo>
                    <a:pt x="792529" y="62230"/>
                  </a:lnTo>
                  <a:lnTo>
                    <a:pt x="777428" y="64770"/>
                  </a:lnTo>
                  <a:lnTo>
                    <a:pt x="839464" y="64770"/>
                  </a:lnTo>
                  <a:lnTo>
                    <a:pt x="833422" y="62230"/>
                  </a:lnTo>
                  <a:lnTo>
                    <a:pt x="811362" y="62230"/>
                  </a:lnTo>
                  <a:lnTo>
                    <a:pt x="810746" y="50800"/>
                  </a:lnTo>
                  <a:lnTo>
                    <a:pt x="810678" y="49530"/>
                  </a:lnTo>
                  <a:lnTo>
                    <a:pt x="812256" y="34290"/>
                  </a:lnTo>
                  <a:lnTo>
                    <a:pt x="812158" y="27940"/>
                  </a:lnTo>
                  <a:lnTo>
                    <a:pt x="812061" y="21590"/>
                  </a:lnTo>
                  <a:lnTo>
                    <a:pt x="806054" y="13970"/>
                  </a:lnTo>
                  <a:close/>
                </a:path>
                <a:path w="854075" h="981710">
                  <a:moveTo>
                    <a:pt x="847735" y="0"/>
                  </a:moveTo>
                  <a:lnTo>
                    <a:pt x="837080" y="12700"/>
                  </a:lnTo>
                  <a:lnTo>
                    <a:pt x="829120" y="30480"/>
                  </a:lnTo>
                  <a:lnTo>
                    <a:pt x="821375" y="48260"/>
                  </a:lnTo>
                  <a:lnTo>
                    <a:pt x="811362" y="62230"/>
                  </a:lnTo>
                  <a:lnTo>
                    <a:pt x="833422" y="62230"/>
                  </a:lnTo>
                  <a:lnTo>
                    <a:pt x="838759" y="46990"/>
                  </a:lnTo>
                  <a:lnTo>
                    <a:pt x="844900" y="30480"/>
                  </a:lnTo>
                  <a:lnTo>
                    <a:pt x="850389" y="15240"/>
                  </a:lnTo>
                  <a:lnTo>
                    <a:pt x="853768" y="2540"/>
                  </a:lnTo>
                  <a:lnTo>
                    <a:pt x="847735" y="0"/>
                  </a:lnTo>
                  <a:close/>
                </a:path>
              </a:pathLst>
            </a:custGeom>
            <a:solidFill>
              <a:srgbClr val="CEBC8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515" name="object 96"/>
            <p:cNvPicPr/>
            <p:nvPr/>
          </p:nvPicPr>
          <p:blipFill>
            <a:blip r:embed="rId3"/>
            <a:stretch/>
          </p:blipFill>
          <p:spPr>
            <a:xfrm>
              <a:off x="404280" y="7120800"/>
              <a:ext cx="2606040" cy="28998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516" name="object 95"/>
          <p:cNvSpPr/>
          <p:nvPr/>
        </p:nvSpPr>
        <p:spPr>
          <a:xfrm>
            <a:off x="1276560" y="1782360"/>
            <a:ext cx="4711320" cy="50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2600" rIns="0" bIns="0" anchor="t">
            <a:spAutoFit/>
          </a:bodyPr>
          <a:p>
            <a:pPr marL="8640">
              <a:lnSpc>
                <a:spcPct val="100000"/>
              </a:lnSpc>
              <a:spcBef>
                <a:spcPts val="68"/>
              </a:spcBef>
            </a:pPr>
            <a:r>
              <a:rPr lang="it-IT" sz="3200" b="1" u="none" spc="-54" strike="noStrike">
                <a:solidFill>
                  <a:schemeClr val="accent2"/>
                </a:solidFill>
                <a:effectLst/>
                <a:uFillTx/>
                <a:latin typeface="Elior Extra Bold"/>
              </a:rPr>
              <a:t>Che Cos’è?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" name="object 2"/>
          <p:cNvSpPr/>
          <p:nvPr/>
        </p:nvSpPr>
        <p:spPr>
          <a:xfrm>
            <a:off x="1467000" y="3145320"/>
            <a:ext cx="4287960" cy="264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8640" rIns="0" bIns="0" anchor="t">
            <a:spAutoFit/>
          </a:bodyPr>
          <a:p>
            <a:pPr marL="8640" defTabSz="457200">
              <a:lnSpc>
                <a:spcPct val="100000"/>
              </a:lnSpc>
              <a:spcBef>
                <a:spcPts val="68"/>
              </a:spcBef>
            </a:pPr>
            <a:r>
              <a:rPr lang="it-IT" sz="1400" b="1" u="none" strike="noStrike">
                <a:solidFill>
                  <a:schemeClr val="dk1"/>
                </a:solidFill>
                <a:effectLst/>
                <a:uFillTx/>
                <a:latin typeface="Elior"/>
              </a:rPr>
              <a:t>Una guida completa per il servizio di refezione scolastica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" defTabSz="457200">
              <a:lnSpc>
                <a:spcPct val="100000"/>
              </a:lnSpc>
              <a:spcBef>
                <a:spcPts val="68"/>
              </a:spcBef>
            </a:pP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" defTabSz="457200">
              <a:lnSpc>
                <a:spcPct val="100000"/>
              </a:lnSpc>
              <a:spcBef>
                <a:spcPts val="68"/>
              </a:spcBef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Elior"/>
              </a:rPr>
              <a:t>In questa guida troverete tutte le informazioni utili sul servizio di refezione scolastica: dai menù alle diete personalizzate, dal programma di educazione alimentare 2026-2027 ai consigli pratici per promuovere un'educazione sana.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" defTabSz="457200">
              <a:lnSpc>
                <a:spcPct val="100000"/>
              </a:lnSpc>
              <a:spcBef>
                <a:spcPts val="68"/>
              </a:spcBef>
            </a:pP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" defTabSz="457200">
              <a:lnSpc>
                <a:spcPct val="100000"/>
              </a:lnSpc>
              <a:spcBef>
                <a:spcPts val="68"/>
              </a:spcBef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Elior"/>
              </a:rPr>
              <a:t>Il nostro obiettivo è comunicare in modo semplice e trasparente tutto il nostro impegno nel garantire un servizio di ristorazione scolastica di alta qualità, pensato per il benessere e la crescita dei vostri figli.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18" name="Immagine 88" descr="Immagine che contiene Elementi grafici, Carattere, grafica, design&#10;&#10;Il contenuto generato dall'IA potrebbe non essere corretto."/>
          <p:cNvPicPr/>
          <p:nvPr/>
        </p:nvPicPr>
        <p:blipFill>
          <a:blip r:embed="rId4"/>
          <a:stretch/>
        </p:blipFill>
        <p:spPr>
          <a:xfrm>
            <a:off x="3027240" y="10126440"/>
            <a:ext cx="1548000" cy="334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object 2"/>
          <p:cNvSpPr/>
          <p:nvPr/>
        </p:nvSpPr>
        <p:spPr>
          <a:xfrm>
            <a:off x="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FDD8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520" name="object 3"/>
          <p:cNvGrpSpPr/>
          <p:nvPr/>
        </p:nvGrpSpPr>
        <p:grpSpPr>
          <a:xfrm>
            <a:off x="0" y="0"/>
            <a:ext cx="7559280" cy="10696320"/>
            <a:chOff x="0" y="0"/>
            <a:chExt cx="7559280" cy="10696320"/>
          </a:xfrm>
        </p:grpSpPr>
        <p:sp>
          <p:nvSpPr>
            <p:cNvPr id="521" name="object 4"/>
            <p:cNvSpPr/>
            <p:nvPr/>
          </p:nvSpPr>
          <p:spPr>
            <a:xfrm>
              <a:off x="73069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2" name="object 5"/>
            <p:cNvSpPr/>
            <p:nvPr/>
          </p:nvSpPr>
          <p:spPr>
            <a:xfrm>
              <a:off x="7090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3" name="object 6"/>
            <p:cNvSpPr/>
            <p:nvPr/>
          </p:nvSpPr>
          <p:spPr>
            <a:xfrm>
              <a:off x="6874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4" name="object 7"/>
            <p:cNvSpPr/>
            <p:nvPr/>
          </p:nvSpPr>
          <p:spPr>
            <a:xfrm>
              <a:off x="6658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5" name="object 8"/>
            <p:cNvSpPr/>
            <p:nvPr/>
          </p:nvSpPr>
          <p:spPr>
            <a:xfrm>
              <a:off x="6442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6" name="object 9"/>
            <p:cNvSpPr/>
            <p:nvPr/>
          </p:nvSpPr>
          <p:spPr>
            <a:xfrm>
              <a:off x="6009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7" name="object 10"/>
            <p:cNvSpPr/>
            <p:nvPr/>
          </p:nvSpPr>
          <p:spPr>
            <a:xfrm>
              <a:off x="5793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8" name="object 11"/>
            <p:cNvSpPr/>
            <p:nvPr/>
          </p:nvSpPr>
          <p:spPr>
            <a:xfrm>
              <a:off x="5577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9" name="object 12"/>
            <p:cNvSpPr/>
            <p:nvPr/>
          </p:nvSpPr>
          <p:spPr>
            <a:xfrm>
              <a:off x="5361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0" name="object 13"/>
            <p:cNvSpPr/>
            <p:nvPr/>
          </p:nvSpPr>
          <p:spPr>
            <a:xfrm>
              <a:off x="5145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1" name="object 14"/>
            <p:cNvSpPr/>
            <p:nvPr/>
          </p:nvSpPr>
          <p:spPr>
            <a:xfrm>
              <a:off x="6226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2" name="object 15"/>
            <p:cNvSpPr/>
            <p:nvPr/>
          </p:nvSpPr>
          <p:spPr>
            <a:xfrm>
              <a:off x="4929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3" name="object 16"/>
            <p:cNvSpPr/>
            <p:nvPr/>
          </p:nvSpPr>
          <p:spPr>
            <a:xfrm>
              <a:off x="4713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4" name="object 17"/>
            <p:cNvSpPr/>
            <p:nvPr/>
          </p:nvSpPr>
          <p:spPr>
            <a:xfrm>
              <a:off x="4496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5" name="object 18"/>
            <p:cNvSpPr/>
            <p:nvPr/>
          </p:nvSpPr>
          <p:spPr>
            <a:xfrm>
              <a:off x="4280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6" name="object 19"/>
            <p:cNvSpPr/>
            <p:nvPr/>
          </p:nvSpPr>
          <p:spPr>
            <a:xfrm>
              <a:off x="4064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7" name="object 20"/>
            <p:cNvSpPr/>
            <p:nvPr/>
          </p:nvSpPr>
          <p:spPr>
            <a:xfrm>
              <a:off x="3632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8" name="object 21"/>
            <p:cNvSpPr/>
            <p:nvPr/>
          </p:nvSpPr>
          <p:spPr>
            <a:xfrm>
              <a:off x="3416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9" name="object 22"/>
            <p:cNvSpPr/>
            <p:nvPr/>
          </p:nvSpPr>
          <p:spPr>
            <a:xfrm>
              <a:off x="3200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0" name="object 23"/>
            <p:cNvSpPr/>
            <p:nvPr/>
          </p:nvSpPr>
          <p:spPr>
            <a:xfrm>
              <a:off x="2984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1" name="object 24"/>
            <p:cNvSpPr/>
            <p:nvPr/>
          </p:nvSpPr>
          <p:spPr>
            <a:xfrm>
              <a:off x="2767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2" name="object 25"/>
            <p:cNvSpPr/>
            <p:nvPr/>
          </p:nvSpPr>
          <p:spPr>
            <a:xfrm>
              <a:off x="3848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3" name="object 26"/>
            <p:cNvSpPr/>
            <p:nvPr/>
          </p:nvSpPr>
          <p:spPr>
            <a:xfrm>
              <a:off x="2551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4" name="object 27"/>
            <p:cNvSpPr/>
            <p:nvPr/>
          </p:nvSpPr>
          <p:spPr>
            <a:xfrm>
              <a:off x="2335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5" name="object 28"/>
            <p:cNvSpPr/>
            <p:nvPr/>
          </p:nvSpPr>
          <p:spPr>
            <a:xfrm>
              <a:off x="2119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6" name="object 29"/>
            <p:cNvSpPr/>
            <p:nvPr/>
          </p:nvSpPr>
          <p:spPr>
            <a:xfrm>
              <a:off x="1903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7" name="object 30"/>
            <p:cNvSpPr/>
            <p:nvPr/>
          </p:nvSpPr>
          <p:spPr>
            <a:xfrm>
              <a:off x="1686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8" name="object 31"/>
            <p:cNvSpPr/>
            <p:nvPr/>
          </p:nvSpPr>
          <p:spPr>
            <a:xfrm>
              <a:off x="1470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9" name="object 32"/>
            <p:cNvSpPr/>
            <p:nvPr/>
          </p:nvSpPr>
          <p:spPr>
            <a:xfrm>
              <a:off x="1254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0" name="object 33"/>
            <p:cNvSpPr/>
            <p:nvPr/>
          </p:nvSpPr>
          <p:spPr>
            <a:xfrm>
              <a:off x="1038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1" name="object 34"/>
            <p:cNvSpPr/>
            <p:nvPr/>
          </p:nvSpPr>
          <p:spPr>
            <a:xfrm>
              <a:off x="822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2" name="object 35"/>
            <p:cNvSpPr/>
            <p:nvPr/>
          </p:nvSpPr>
          <p:spPr>
            <a:xfrm>
              <a:off x="390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3" name="object 36"/>
            <p:cNvSpPr/>
            <p:nvPr/>
          </p:nvSpPr>
          <p:spPr>
            <a:xfrm>
              <a:off x="174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4" name="object 37"/>
            <p:cNvSpPr/>
            <p:nvPr/>
          </p:nvSpPr>
          <p:spPr>
            <a:xfrm>
              <a:off x="606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5" name="object 38"/>
            <p:cNvSpPr/>
            <p:nvPr/>
          </p:nvSpPr>
          <p:spPr>
            <a:xfrm>
              <a:off x="0" y="281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6" name="object 39"/>
            <p:cNvSpPr/>
            <p:nvPr/>
          </p:nvSpPr>
          <p:spPr>
            <a:xfrm>
              <a:off x="0" y="497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7" name="object 40"/>
            <p:cNvSpPr/>
            <p:nvPr/>
          </p:nvSpPr>
          <p:spPr>
            <a:xfrm>
              <a:off x="0" y="713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8" name="object 41"/>
            <p:cNvSpPr/>
            <p:nvPr/>
          </p:nvSpPr>
          <p:spPr>
            <a:xfrm>
              <a:off x="0" y="930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9" name="object 42"/>
            <p:cNvSpPr/>
            <p:nvPr/>
          </p:nvSpPr>
          <p:spPr>
            <a:xfrm>
              <a:off x="0" y="1146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0" name="object 43"/>
            <p:cNvSpPr/>
            <p:nvPr/>
          </p:nvSpPr>
          <p:spPr>
            <a:xfrm>
              <a:off x="0" y="1578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1" name="object 44"/>
            <p:cNvSpPr/>
            <p:nvPr/>
          </p:nvSpPr>
          <p:spPr>
            <a:xfrm>
              <a:off x="0" y="1794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2" name="object 45"/>
            <p:cNvSpPr/>
            <p:nvPr/>
          </p:nvSpPr>
          <p:spPr>
            <a:xfrm>
              <a:off x="0" y="2010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3" name="object 46"/>
            <p:cNvSpPr/>
            <p:nvPr/>
          </p:nvSpPr>
          <p:spPr>
            <a:xfrm>
              <a:off x="0" y="2226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4" name="object 47"/>
            <p:cNvSpPr/>
            <p:nvPr/>
          </p:nvSpPr>
          <p:spPr>
            <a:xfrm>
              <a:off x="0" y="2442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5" name="object 48"/>
            <p:cNvSpPr/>
            <p:nvPr/>
          </p:nvSpPr>
          <p:spPr>
            <a:xfrm>
              <a:off x="43200" y="1362600"/>
              <a:ext cx="7516080" cy="360"/>
            </a:xfrm>
            <a:custGeom>
              <a:avLst/>
              <a:gdLst>
                <a:gd name="textAreaLeft" fmla="*/ 0 w 7516080"/>
                <a:gd name="textAreaRight" fmla="*/ 7516440 w 75160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16495" h="0">
                  <a:moveTo>
                    <a:pt x="0" y="0"/>
                  </a:moveTo>
                  <a:lnTo>
                    <a:pt x="7516139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6" name="object 49"/>
            <p:cNvSpPr/>
            <p:nvPr/>
          </p:nvSpPr>
          <p:spPr>
            <a:xfrm>
              <a:off x="0" y="2659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7" name="object 50"/>
            <p:cNvSpPr/>
            <p:nvPr/>
          </p:nvSpPr>
          <p:spPr>
            <a:xfrm>
              <a:off x="0" y="2875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8" name="object 51"/>
            <p:cNvSpPr/>
            <p:nvPr/>
          </p:nvSpPr>
          <p:spPr>
            <a:xfrm>
              <a:off x="0" y="3091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9" name="object 52"/>
            <p:cNvSpPr/>
            <p:nvPr/>
          </p:nvSpPr>
          <p:spPr>
            <a:xfrm>
              <a:off x="0" y="3307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0" name="object 53"/>
            <p:cNvSpPr/>
            <p:nvPr/>
          </p:nvSpPr>
          <p:spPr>
            <a:xfrm>
              <a:off x="0" y="3523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1" name="object 54"/>
            <p:cNvSpPr/>
            <p:nvPr/>
          </p:nvSpPr>
          <p:spPr>
            <a:xfrm>
              <a:off x="0" y="39560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2" name="object 55"/>
            <p:cNvSpPr/>
            <p:nvPr/>
          </p:nvSpPr>
          <p:spPr>
            <a:xfrm>
              <a:off x="0" y="4172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3" name="object 56"/>
            <p:cNvSpPr/>
            <p:nvPr/>
          </p:nvSpPr>
          <p:spPr>
            <a:xfrm>
              <a:off x="0" y="4388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4" name="object 57"/>
            <p:cNvSpPr/>
            <p:nvPr/>
          </p:nvSpPr>
          <p:spPr>
            <a:xfrm>
              <a:off x="0" y="4604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5" name="object 58"/>
            <p:cNvSpPr/>
            <p:nvPr/>
          </p:nvSpPr>
          <p:spPr>
            <a:xfrm>
              <a:off x="0" y="48207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76" name="object 59"/>
          <p:cNvSpPr/>
          <p:nvPr/>
        </p:nvSpPr>
        <p:spPr>
          <a:xfrm>
            <a:off x="43200" y="374004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7" name="object 60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8" name="object 61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9" name="object 62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0" name="object 63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1" name="object 64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2" name="object 65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3" name="object 66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4" name="object 67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5" name="object 68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6" name="object 69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7" name="object 70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" name="object 71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" name="object 72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" name="object 73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1" name="object 74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2" name="object 75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3" name="object 76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4" name="object 77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5" name="object 78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6" name="object 79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7" name="object 80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8" name="object 81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9" name="object 82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0" name="object 83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1" name="object 84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2" name="object 85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3" name="object 87"/>
          <p:cNvSpPr/>
          <p:nvPr/>
        </p:nvSpPr>
        <p:spPr>
          <a:xfrm>
            <a:off x="820080" y="716400"/>
            <a:ext cx="5839200" cy="8221680"/>
          </a:xfrm>
          <a:custGeom>
            <a:avLst/>
            <a:gdLst>
              <a:gd name="textAreaLeft" fmla="*/ 0 w 5839200"/>
              <a:gd name="textAreaRight" fmla="*/ 5839560 w 5839200"/>
              <a:gd name="textAreaTop" fmla="*/ 0 h 8221680"/>
              <a:gd name="textAreaBottom" fmla="*/ 8222040 h 8221680"/>
            </a:gdLst>
            <a:ahLst/>
            <a:cxnLst/>
            <a:rect l="textAreaLeft" t="textAreaTop" r="textAreaRight" b="textAreaBottom"/>
            <a:pathLst>
              <a:path w="5839459" h="8221980">
                <a:moveTo>
                  <a:pt x="5598083" y="0"/>
                </a:moveTo>
                <a:lnTo>
                  <a:pt x="241249" y="0"/>
                </a:lnTo>
                <a:lnTo>
                  <a:pt x="192629" y="4900"/>
                </a:lnTo>
                <a:lnTo>
                  <a:pt x="147345" y="18957"/>
                </a:lnTo>
                <a:lnTo>
                  <a:pt x="106365" y="41198"/>
                </a:lnTo>
                <a:lnTo>
                  <a:pt x="70661" y="70656"/>
                </a:lnTo>
                <a:lnTo>
                  <a:pt x="41202" y="106360"/>
                </a:lnTo>
                <a:lnTo>
                  <a:pt x="18958" y="147339"/>
                </a:lnTo>
                <a:lnTo>
                  <a:pt x="4901" y="192626"/>
                </a:lnTo>
                <a:lnTo>
                  <a:pt x="0" y="241249"/>
                </a:lnTo>
                <a:lnTo>
                  <a:pt x="0" y="7980197"/>
                </a:lnTo>
                <a:lnTo>
                  <a:pt x="4901" y="8028816"/>
                </a:lnTo>
                <a:lnTo>
                  <a:pt x="18958" y="8074101"/>
                </a:lnTo>
                <a:lnTo>
                  <a:pt x="41202" y="8115080"/>
                </a:lnTo>
                <a:lnTo>
                  <a:pt x="70661" y="8150785"/>
                </a:lnTo>
                <a:lnTo>
                  <a:pt x="106365" y="8180244"/>
                </a:lnTo>
                <a:lnTo>
                  <a:pt x="147345" y="8202487"/>
                </a:lnTo>
                <a:lnTo>
                  <a:pt x="192629" y="8216545"/>
                </a:lnTo>
                <a:lnTo>
                  <a:pt x="241249" y="8221446"/>
                </a:lnTo>
                <a:lnTo>
                  <a:pt x="5598083" y="8221446"/>
                </a:lnTo>
                <a:lnTo>
                  <a:pt x="5646703" y="8216545"/>
                </a:lnTo>
                <a:lnTo>
                  <a:pt x="5691987" y="8202487"/>
                </a:lnTo>
                <a:lnTo>
                  <a:pt x="5732967" y="8180244"/>
                </a:lnTo>
                <a:lnTo>
                  <a:pt x="5768671" y="8150785"/>
                </a:lnTo>
                <a:lnTo>
                  <a:pt x="5798130" y="8115080"/>
                </a:lnTo>
                <a:lnTo>
                  <a:pt x="5820374" y="8074101"/>
                </a:lnTo>
                <a:lnTo>
                  <a:pt x="5834431" y="8028816"/>
                </a:lnTo>
                <a:lnTo>
                  <a:pt x="5839333" y="7980197"/>
                </a:lnTo>
                <a:lnTo>
                  <a:pt x="5839333" y="241249"/>
                </a:lnTo>
                <a:lnTo>
                  <a:pt x="5834431" y="192626"/>
                </a:lnTo>
                <a:lnTo>
                  <a:pt x="5820374" y="147339"/>
                </a:lnTo>
                <a:lnTo>
                  <a:pt x="5798130" y="106360"/>
                </a:lnTo>
                <a:lnTo>
                  <a:pt x="5768671" y="70656"/>
                </a:lnTo>
                <a:lnTo>
                  <a:pt x="5732967" y="41198"/>
                </a:lnTo>
                <a:lnTo>
                  <a:pt x="5691987" y="18957"/>
                </a:lnTo>
                <a:lnTo>
                  <a:pt x="5646703" y="4900"/>
                </a:lnTo>
                <a:lnTo>
                  <a:pt x="5598083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4" name="object 88"/>
          <p:cNvSpPr/>
          <p:nvPr/>
        </p:nvSpPr>
        <p:spPr>
          <a:xfrm>
            <a:off x="994680" y="9952920"/>
            <a:ext cx="1794960" cy="201600"/>
          </a:xfrm>
          <a:custGeom>
            <a:avLst/>
            <a:gdLst>
              <a:gd name="textAreaLeft" fmla="*/ 0 w 1794960"/>
              <a:gd name="textAreaRight" fmla="*/ 1795320 w 1794960"/>
              <a:gd name="textAreaTop" fmla="*/ 0 h 201600"/>
              <a:gd name="textAreaBottom" fmla="*/ 201960 h 201600"/>
            </a:gdLst>
            <a:ahLst/>
            <a:cxnLst/>
            <a:rect l="textAreaLeft" t="textAreaTop" r="textAreaRight" b="textAreaBottom"/>
            <a:pathLst>
              <a:path w="1795145" h="201929">
                <a:moveTo>
                  <a:pt x="897267" y="0"/>
                </a:moveTo>
                <a:lnTo>
                  <a:pt x="819848" y="370"/>
                </a:lnTo>
                <a:lnTo>
                  <a:pt x="744258" y="1460"/>
                </a:lnTo>
                <a:lnTo>
                  <a:pt x="670766" y="3240"/>
                </a:lnTo>
                <a:lnTo>
                  <a:pt x="599641" y="5680"/>
                </a:lnTo>
                <a:lnTo>
                  <a:pt x="531152" y="8749"/>
                </a:lnTo>
                <a:lnTo>
                  <a:pt x="465570" y="12417"/>
                </a:lnTo>
                <a:lnTo>
                  <a:pt x="403163" y="16654"/>
                </a:lnTo>
                <a:lnTo>
                  <a:pt x="344201" y="21430"/>
                </a:lnTo>
                <a:lnTo>
                  <a:pt x="288953" y="26713"/>
                </a:lnTo>
                <a:lnTo>
                  <a:pt x="237688" y="32475"/>
                </a:lnTo>
                <a:lnTo>
                  <a:pt x="190676" y="38685"/>
                </a:lnTo>
                <a:lnTo>
                  <a:pt x="148186" y="45312"/>
                </a:lnTo>
                <a:lnTo>
                  <a:pt x="110487" y="52326"/>
                </a:lnTo>
                <a:lnTo>
                  <a:pt x="50542" y="67396"/>
                </a:lnTo>
                <a:lnTo>
                  <a:pt x="12994" y="83651"/>
                </a:lnTo>
                <a:lnTo>
                  <a:pt x="0" y="100850"/>
                </a:lnTo>
                <a:lnTo>
                  <a:pt x="3293" y="109553"/>
                </a:lnTo>
                <a:lnTo>
                  <a:pt x="50542" y="134304"/>
                </a:lnTo>
                <a:lnTo>
                  <a:pt x="110487" y="149374"/>
                </a:lnTo>
                <a:lnTo>
                  <a:pt x="148186" y="156388"/>
                </a:lnTo>
                <a:lnTo>
                  <a:pt x="190676" y="163015"/>
                </a:lnTo>
                <a:lnTo>
                  <a:pt x="237688" y="169225"/>
                </a:lnTo>
                <a:lnTo>
                  <a:pt x="288953" y="174987"/>
                </a:lnTo>
                <a:lnTo>
                  <a:pt x="344201" y="180271"/>
                </a:lnTo>
                <a:lnTo>
                  <a:pt x="403163" y="185046"/>
                </a:lnTo>
                <a:lnTo>
                  <a:pt x="465570" y="189283"/>
                </a:lnTo>
                <a:lnTo>
                  <a:pt x="531152" y="192951"/>
                </a:lnTo>
                <a:lnTo>
                  <a:pt x="599641" y="196021"/>
                </a:lnTo>
                <a:lnTo>
                  <a:pt x="670766" y="198460"/>
                </a:lnTo>
                <a:lnTo>
                  <a:pt x="744258" y="200240"/>
                </a:lnTo>
                <a:lnTo>
                  <a:pt x="819848" y="201331"/>
                </a:lnTo>
                <a:lnTo>
                  <a:pt x="897267" y="201701"/>
                </a:lnTo>
                <a:lnTo>
                  <a:pt x="974686" y="201331"/>
                </a:lnTo>
                <a:lnTo>
                  <a:pt x="1050276" y="200240"/>
                </a:lnTo>
                <a:lnTo>
                  <a:pt x="1123768" y="198460"/>
                </a:lnTo>
                <a:lnTo>
                  <a:pt x="1194892" y="196021"/>
                </a:lnTo>
                <a:lnTo>
                  <a:pt x="1263380" y="192951"/>
                </a:lnTo>
                <a:lnTo>
                  <a:pt x="1328961" y="189283"/>
                </a:lnTo>
                <a:lnTo>
                  <a:pt x="1391367" y="185046"/>
                </a:lnTo>
                <a:lnTo>
                  <a:pt x="1450329" y="180271"/>
                </a:lnTo>
                <a:lnTo>
                  <a:pt x="1505576" y="174987"/>
                </a:lnTo>
                <a:lnTo>
                  <a:pt x="1556840" y="169225"/>
                </a:lnTo>
                <a:lnTo>
                  <a:pt x="1603851" y="163015"/>
                </a:lnTo>
                <a:lnTo>
                  <a:pt x="1646340" y="156388"/>
                </a:lnTo>
                <a:lnTo>
                  <a:pt x="1684038" y="149374"/>
                </a:lnTo>
                <a:lnTo>
                  <a:pt x="1743982" y="134304"/>
                </a:lnTo>
                <a:lnTo>
                  <a:pt x="1781528" y="118049"/>
                </a:lnTo>
                <a:lnTo>
                  <a:pt x="1794522" y="100850"/>
                </a:lnTo>
                <a:lnTo>
                  <a:pt x="1791229" y="92148"/>
                </a:lnTo>
                <a:lnTo>
                  <a:pt x="1743982" y="67396"/>
                </a:lnTo>
                <a:lnTo>
                  <a:pt x="1684038" y="52326"/>
                </a:lnTo>
                <a:lnTo>
                  <a:pt x="1646340" y="45312"/>
                </a:lnTo>
                <a:lnTo>
                  <a:pt x="1603851" y="38685"/>
                </a:lnTo>
                <a:lnTo>
                  <a:pt x="1556840" y="32475"/>
                </a:lnTo>
                <a:lnTo>
                  <a:pt x="1505576" y="26713"/>
                </a:lnTo>
                <a:lnTo>
                  <a:pt x="1450329" y="21430"/>
                </a:lnTo>
                <a:lnTo>
                  <a:pt x="1391367" y="16654"/>
                </a:lnTo>
                <a:lnTo>
                  <a:pt x="1328961" y="12417"/>
                </a:lnTo>
                <a:lnTo>
                  <a:pt x="1263380" y="8749"/>
                </a:lnTo>
                <a:lnTo>
                  <a:pt x="1194892" y="5680"/>
                </a:lnTo>
                <a:lnTo>
                  <a:pt x="1123768" y="3240"/>
                </a:lnTo>
                <a:lnTo>
                  <a:pt x="1050276" y="1460"/>
                </a:lnTo>
                <a:lnTo>
                  <a:pt x="974686" y="370"/>
                </a:lnTo>
                <a:lnTo>
                  <a:pt x="897267" y="0"/>
                </a:lnTo>
                <a:close/>
              </a:path>
            </a:pathLst>
          </a:custGeom>
          <a:solidFill>
            <a:srgbClr val="FDD8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5" name="object 89"/>
          <p:cNvSpPr/>
          <p:nvPr/>
        </p:nvSpPr>
        <p:spPr>
          <a:xfrm>
            <a:off x="311040" y="8063640"/>
            <a:ext cx="2837520" cy="1618200"/>
          </a:xfrm>
          <a:custGeom>
            <a:avLst/>
            <a:gdLst>
              <a:gd name="textAreaLeft" fmla="*/ 0 w 2837520"/>
              <a:gd name="textAreaRight" fmla="*/ 2837880 w 2837520"/>
              <a:gd name="textAreaTop" fmla="*/ 0 h 1618200"/>
              <a:gd name="textAreaBottom" fmla="*/ 1618560 h 1618200"/>
            </a:gdLst>
            <a:ahLst/>
            <a:cxnLst/>
            <a:rect l="textAreaLeft" t="textAreaTop" r="textAreaRight" b="textAreaBottom"/>
            <a:pathLst>
              <a:path w="2837815" h="1618615">
                <a:moveTo>
                  <a:pt x="2594406" y="0"/>
                </a:moveTo>
                <a:lnTo>
                  <a:pt x="0" y="319912"/>
                </a:lnTo>
                <a:lnTo>
                  <a:pt x="598843" y="1618487"/>
                </a:lnTo>
                <a:lnTo>
                  <a:pt x="2837497" y="1293317"/>
                </a:lnTo>
                <a:lnTo>
                  <a:pt x="2594406" y="0"/>
                </a:lnTo>
                <a:close/>
              </a:path>
            </a:pathLst>
          </a:custGeom>
          <a:solidFill>
            <a:srgbClr val="52B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6" name="object 90"/>
          <p:cNvPicPr/>
          <p:nvPr/>
        </p:nvPicPr>
        <p:blipFill>
          <a:blip r:embed="rId1"/>
          <a:stretch/>
        </p:blipFill>
        <p:spPr>
          <a:xfrm>
            <a:off x="4902120" y="8465040"/>
            <a:ext cx="967320" cy="75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7" name="object 91"/>
          <p:cNvPicPr/>
          <p:nvPr/>
        </p:nvPicPr>
        <p:blipFill>
          <a:blip r:embed="rId2"/>
          <a:stretch/>
        </p:blipFill>
        <p:spPr>
          <a:xfrm>
            <a:off x="512640" y="1633680"/>
            <a:ext cx="614880" cy="682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8" name="object 92"/>
          <p:cNvSpPr/>
          <p:nvPr/>
        </p:nvSpPr>
        <p:spPr>
          <a:xfrm>
            <a:off x="6119280" y="3536640"/>
            <a:ext cx="853560" cy="981360"/>
          </a:xfrm>
          <a:custGeom>
            <a:avLst/>
            <a:gdLst>
              <a:gd name="textAreaLeft" fmla="*/ 0 w 853560"/>
              <a:gd name="textAreaRight" fmla="*/ 853920 w 853560"/>
              <a:gd name="textAreaTop" fmla="*/ 0 h 981360"/>
              <a:gd name="textAreaBottom" fmla="*/ 981720 h 981360"/>
            </a:gdLst>
            <a:ahLst/>
            <a:cxnLst/>
            <a:rect l="textAreaLeft" t="textAreaTop" r="textAreaRight" b="textAreaBottom"/>
            <a:pathLst>
              <a:path w="854075" h="981710">
                <a:moveTo>
                  <a:pt x="476959" y="285750"/>
                </a:moveTo>
                <a:lnTo>
                  <a:pt x="449682" y="307340"/>
                </a:lnTo>
                <a:lnTo>
                  <a:pt x="421288" y="342900"/>
                </a:lnTo>
                <a:lnTo>
                  <a:pt x="394609" y="383540"/>
                </a:lnTo>
                <a:lnTo>
                  <a:pt x="372476" y="419100"/>
                </a:lnTo>
                <a:lnTo>
                  <a:pt x="345015" y="461010"/>
                </a:lnTo>
                <a:lnTo>
                  <a:pt x="316708" y="500380"/>
                </a:lnTo>
                <a:lnTo>
                  <a:pt x="287739" y="538480"/>
                </a:lnTo>
                <a:lnTo>
                  <a:pt x="258296" y="576580"/>
                </a:lnTo>
                <a:lnTo>
                  <a:pt x="228565" y="614680"/>
                </a:lnTo>
                <a:lnTo>
                  <a:pt x="168984" y="693420"/>
                </a:lnTo>
                <a:lnTo>
                  <a:pt x="123028" y="760730"/>
                </a:lnTo>
                <a:lnTo>
                  <a:pt x="106058" y="786130"/>
                </a:lnTo>
                <a:lnTo>
                  <a:pt x="71486" y="836930"/>
                </a:lnTo>
                <a:lnTo>
                  <a:pt x="35681" y="889000"/>
                </a:lnTo>
                <a:lnTo>
                  <a:pt x="6868" y="941070"/>
                </a:lnTo>
                <a:lnTo>
                  <a:pt x="0" y="971550"/>
                </a:lnTo>
                <a:lnTo>
                  <a:pt x="5344" y="981710"/>
                </a:lnTo>
                <a:lnTo>
                  <a:pt x="49848" y="960120"/>
                </a:lnTo>
                <a:lnTo>
                  <a:pt x="89510" y="934720"/>
                </a:lnTo>
                <a:lnTo>
                  <a:pt x="39393" y="934720"/>
                </a:lnTo>
                <a:lnTo>
                  <a:pt x="63823" y="891540"/>
                </a:lnTo>
                <a:lnTo>
                  <a:pt x="89111" y="849630"/>
                </a:lnTo>
                <a:lnTo>
                  <a:pt x="115189" y="808990"/>
                </a:lnTo>
                <a:lnTo>
                  <a:pt x="141988" y="768350"/>
                </a:lnTo>
                <a:lnTo>
                  <a:pt x="169442" y="728980"/>
                </a:lnTo>
                <a:lnTo>
                  <a:pt x="197482" y="690880"/>
                </a:lnTo>
                <a:lnTo>
                  <a:pt x="226041" y="654050"/>
                </a:lnTo>
                <a:lnTo>
                  <a:pt x="255052" y="617220"/>
                </a:lnTo>
                <a:lnTo>
                  <a:pt x="287787" y="574040"/>
                </a:lnTo>
                <a:lnTo>
                  <a:pt x="319436" y="530860"/>
                </a:lnTo>
                <a:lnTo>
                  <a:pt x="350464" y="487680"/>
                </a:lnTo>
                <a:lnTo>
                  <a:pt x="381341" y="443230"/>
                </a:lnTo>
                <a:lnTo>
                  <a:pt x="412533" y="398780"/>
                </a:lnTo>
                <a:lnTo>
                  <a:pt x="444508" y="355600"/>
                </a:lnTo>
                <a:lnTo>
                  <a:pt x="477733" y="312420"/>
                </a:lnTo>
                <a:lnTo>
                  <a:pt x="583777" y="312420"/>
                </a:lnTo>
                <a:lnTo>
                  <a:pt x="587073" y="308610"/>
                </a:lnTo>
                <a:lnTo>
                  <a:pt x="549069" y="308610"/>
                </a:lnTo>
                <a:lnTo>
                  <a:pt x="533098" y="299720"/>
                </a:lnTo>
                <a:lnTo>
                  <a:pt x="515405" y="293370"/>
                </a:lnTo>
                <a:lnTo>
                  <a:pt x="496516" y="288290"/>
                </a:lnTo>
                <a:lnTo>
                  <a:pt x="476959" y="285750"/>
                </a:lnTo>
                <a:close/>
              </a:path>
              <a:path w="854075" h="981710">
                <a:moveTo>
                  <a:pt x="199999" y="801370"/>
                </a:moveTo>
                <a:lnTo>
                  <a:pt x="192034" y="802640"/>
                </a:lnTo>
                <a:lnTo>
                  <a:pt x="191260" y="811530"/>
                </a:lnTo>
                <a:lnTo>
                  <a:pt x="193271" y="817880"/>
                </a:lnTo>
                <a:lnTo>
                  <a:pt x="195851" y="824230"/>
                </a:lnTo>
                <a:lnTo>
                  <a:pt x="196784" y="830580"/>
                </a:lnTo>
                <a:lnTo>
                  <a:pt x="120108" y="886460"/>
                </a:lnTo>
                <a:lnTo>
                  <a:pt x="80741" y="913130"/>
                </a:lnTo>
                <a:lnTo>
                  <a:pt x="39393" y="934720"/>
                </a:lnTo>
                <a:lnTo>
                  <a:pt x="89510" y="934720"/>
                </a:lnTo>
                <a:lnTo>
                  <a:pt x="91493" y="933450"/>
                </a:lnTo>
                <a:lnTo>
                  <a:pt x="131404" y="904240"/>
                </a:lnTo>
                <a:lnTo>
                  <a:pt x="210513" y="843280"/>
                </a:lnTo>
                <a:lnTo>
                  <a:pt x="248054" y="816610"/>
                </a:lnTo>
                <a:lnTo>
                  <a:pt x="216469" y="816610"/>
                </a:lnTo>
                <a:lnTo>
                  <a:pt x="209933" y="812800"/>
                </a:lnTo>
                <a:lnTo>
                  <a:pt x="205204" y="805180"/>
                </a:lnTo>
                <a:lnTo>
                  <a:pt x="199999" y="801370"/>
                </a:lnTo>
                <a:close/>
              </a:path>
              <a:path w="854075" h="981710">
                <a:moveTo>
                  <a:pt x="262341" y="737870"/>
                </a:moveTo>
                <a:lnTo>
                  <a:pt x="255649" y="748030"/>
                </a:lnTo>
                <a:lnTo>
                  <a:pt x="256720" y="758190"/>
                </a:lnTo>
                <a:lnTo>
                  <a:pt x="261390" y="769620"/>
                </a:lnTo>
                <a:lnTo>
                  <a:pt x="265491" y="778510"/>
                </a:lnTo>
                <a:lnTo>
                  <a:pt x="253545" y="788670"/>
                </a:lnTo>
                <a:lnTo>
                  <a:pt x="241294" y="798830"/>
                </a:lnTo>
                <a:lnTo>
                  <a:pt x="216469" y="816610"/>
                </a:lnTo>
                <a:lnTo>
                  <a:pt x="248054" y="816610"/>
                </a:lnTo>
                <a:lnTo>
                  <a:pt x="251630" y="814070"/>
                </a:lnTo>
                <a:lnTo>
                  <a:pt x="292186" y="782320"/>
                </a:lnTo>
                <a:lnTo>
                  <a:pt x="308193" y="769620"/>
                </a:lnTo>
                <a:lnTo>
                  <a:pt x="279232" y="769620"/>
                </a:lnTo>
                <a:lnTo>
                  <a:pt x="274320" y="762000"/>
                </a:lnTo>
                <a:lnTo>
                  <a:pt x="272220" y="753110"/>
                </a:lnTo>
                <a:lnTo>
                  <a:pt x="269404" y="744220"/>
                </a:lnTo>
                <a:lnTo>
                  <a:pt x="262341" y="737870"/>
                </a:lnTo>
                <a:close/>
              </a:path>
              <a:path w="854075" h="981710">
                <a:moveTo>
                  <a:pt x="293101" y="665480"/>
                </a:moveTo>
                <a:lnTo>
                  <a:pt x="303177" y="681990"/>
                </a:lnTo>
                <a:lnTo>
                  <a:pt x="311303" y="698500"/>
                </a:lnTo>
                <a:lnTo>
                  <a:pt x="317157" y="716280"/>
                </a:lnTo>
                <a:lnTo>
                  <a:pt x="320419" y="736600"/>
                </a:lnTo>
                <a:lnTo>
                  <a:pt x="310611" y="745490"/>
                </a:lnTo>
                <a:lnTo>
                  <a:pt x="300511" y="754380"/>
                </a:lnTo>
                <a:lnTo>
                  <a:pt x="290068" y="762000"/>
                </a:lnTo>
                <a:lnTo>
                  <a:pt x="279232" y="769620"/>
                </a:lnTo>
                <a:lnTo>
                  <a:pt x="308193" y="769620"/>
                </a:lnTo>
                <a:lnTo>
                  <a:pt x="332202" y="750570"/>
                </a:lnTo>
                <a:lnTo>
                  <a:pt x="367310" y="720090"/>
                </a:lnTo>
                <a:lnTo>
                  <a:pt x="333995" y="720090"/>
                </a:lnTo>
                <a:lnTo>
                  <a:pt x="330963" y="702310"/>
                </a:lnTo>
                <a:lnTo>
                  <a:pt x="323168" y="683260"/>
                </a:lnTo>
                <a:lnTo>
                  <a:pt x="310563" y="670560"/>
                </a:lnTo>
                <a:lnTo>
                  <a:pt x="293101" y="665480"/>
                </a:lnTo>
                <a:close/>
              </a:path>
              <a:path w="854075" h="981710">
                <a:moveTo>
                  <a:pt x="335341" y="599440"/>
                </a:moveTo>
                <a:lnTo>
                  <a:pt x="344957" y="622300"/>
                </a:lnTo>
                <a:lnTo>
                  <a:pt x="354508" y="645160"/>
                </a:lnTo>
                <a:lnTo>
                  <a:pt x="362798" y="668020"/>
                </a:lnTo>
                <a:lnTo>
                  <a:pt x="368628" y="693420"/>
                </a:lnTo>
                <a:lnTo>
                  <a:pt x="360246" y="701040"/>
                </a:lnTo>
                <a:lnTo>
                  <a:pt x="352450" y="708660"/>
                </a:lnTo>
                <a:lnTo>
                  <a:pt x="344084" y="716280"/>
                </a:lnTo>
                <a:lnTo>
                  <a:pt x="333995" y="720090"/>
                </a:lnTo>
                <a:lnTo>
                  <a:pt x="367310" y="720090"/>
                </a:lnTo>
                <a:lnTo>
                  <a:pt x="371698" y="716280"/>
                </a:lnTo>
                <a:lnTo>
                  <a:pt x="410695" y="683260"/>
                </a:lnTo>
                <a:lnTo>
                  <a:pt x="418949" y="675640"/>
                </a:lnTo>
                <a:lnTo>
                  <a:pt x="382852" y="675640"/>
                </a:lnTo>
                <a:lnTo>
                  <a:pt x="376335" y="652780"/>
                </a:lnTo>
                <a:lnTo>
                  <a:pt x="368155" y="628650"/>
                </a:lnTo>
                <a:lnTo>
                  <a:pt x="355445" y="608330"/>
                </a:lnTo>
                <a:lnTo>
                  <a:pt x="335341" y="599440"/>
                </a:lnTo>
                <a:close/>
              </a:path>
              <a:path w="854075" h="981710">
                <a:moveTo>
                  <a:pt x="381048" y="535940"/>
                </a:moveTo>
                <a:lnTo>
                  <a:pt x="397517" y="560070"/>
                </a:lnTo>
                <a:lnTo>
                  <a:pt x="409741" y="585470"/>
                </a:lnTo>
                <a:lnTo>
                  <a:pt x="419664" y="612140"/>
                </a:lnTo>
                <a:lnTo>
                  <a:pt x="429232" y="638810"/>
                </a:lnTo>
                <a:lnTo>
                  <a:pt x="418319" y="648970"/>
                </a:lnTo>
                <a:lnTo>
                  <a:pt x="407733" y="660400"/>
                </a:lnTo>
                <a:lnTo>
                  <a:pt x="396301" y="669290"/>
                </a:lnTo>
                <a:lnTo>
                  <a:pt x="382852" y="675640"/>
                </a:lnTo>
                <a:lnTo>
                  <a:pt x="418949" y="675640"/>
                </a:lnTo>
                <a:lnTo>
                  <a:pt x="449214" y="647700"/>
                </a:lnTo>
                <a:lnTo>
                  <a:pt x="469603" y="628650"/>
                </a:lnTo>
                <a:lnTo>
                  <a:pt x="438948" y="628650"/>
                </a:lnTo>
                <a:lnTo>
                  <a:pt x="438287" y="622300"/>
                </a:lnTo>
                <a:lnTo>
                  <a:pt x="437993" y="617220"/>
                </a:lnTo>
                <a:lnTo>
                  <a:pt x="438004" y="614680"/>
                </a:lnTo>
                <a:lnTo>
                  <a:pt x="438427" y="608330"/>
                </a:lnTo>
                <a:lnTo>
                  <a:pt x="428638" y="586740"/>
                </a:lnTo>
                <a:lnTo>
                  <a:pt x="417029" y="563880"/>
                </a:lnTo>
                <a:lnTo>
                  <a:pt x="401774" y="546100"/>
                </a:lnTo>
                <a:lnTo>
                  <a:pt x="381048" y="535940"/>
                </a:lnTo>
                <a:close/>
              </a:path>
              <a:path w="854075" h="981710">
                <a:moveTo>
                  <a:pt x="452689" y="496570"/>
                </a:moveTo>
                <a:lnTo>
                  <a:pt x="466826" y="514350"/>
                </a:lnTo>
                <a:lnTo>
                  <a:pt x="479151" y="532130"/>
                </a:lnTo>
                <a:lnTo>
                  <a:pt x="489460" y="552450"/>
                </a:lnTo>
                <a:lnTo>
                  <a:pt x="497545" y="574040"/>
                </a:lnTo>
                <a:lnTo>
                  <a:pt x="483666" y="589280"/>
                </a:lnTo>
                <a:lnTo>
                  <a:pt x="469099" y="603250"/>
                </a:lnTo>
                <a:lnTo>
                  <a:pt x="438948" y="628650"/>
                </a:lnTo>
                <a:lnTo>
                  <a:pt x="469603" y="628650"/>
                </a:lnTo>
                <a:lnTo>
                  <a:pt x="487274" y="612140"/>
                </a:lnTo>
                <a:lnTo>
                  <a:pt x="524896" y="575310"/>
                </a:lnTo>
                <a:lnTo>
                  <a:pt x="539778" y="560070"/>
                </a:lnTo>
                <a:lnTo>
                  <a:pt x="510512" y="560070"/>
                </a:lnTo>
                <a:lnTo>
                  <a:pt x="501631" y="539750"/>
                </a:lnTo>
                <a:lnTo>
                  <a:pt x="489802" y="519430"/>
                </a:lnTo>
                <a:lnTo>
                  <a:pt x="473872" y="502920"/>
                </a:lnTo>
                <a:lnTo>
                  <a:pt x="452689" y="496570"/>
                </a:lnTo>
                <a:close/>
              </a:path>
              <a:path w="854075" h="981710">
                <a:moveTo>
                  <a:pt x="583777" y="312420"/>
                </a:moveTo>
                <a:lnTo>
                  <a:pt x="477733" y="312420"/>
                </a:lnTo>
                <a:lnTo>
                  <a:pt x="522117" y="322580"/>
                </a:lnTo>
                <a:lnTo>
                  <a:pt x="561193" y="346710"/>
                </a:lnTo>
                <a:lnTo>
                  <a:pt x="591757" y="378460"/>
                </a:lnTo>
                <a:lnTo>
                  <a:pt x="610601" y="411480"/>
                </a:lnTo>
                <a:lnTo>
                  <a:pt x="614249" y="443230"/>
                </a:lnTo>
                <a:lnTo>
                  <a:pt x="602801" y="468630"/>
                </a:lnTo>
                <a:lnTo>
                  <a:pt x="582903" y="488950"/>
                </a:lnTo>
                <a:lnTo>
                  <a:pt x="561198" y="509270"/>
                </a:lnTo>
                <a:lnTo>
                  <a:pt x="548694" y="523240"/>
                </a:lnTo>
                <a:lnTo>
                  <a:pt x="537165" y="538480"/>
                </a:lnTo>
                <a:lnTo>
                  <a:pt x="524981" y="551180"/>
                </a:lnTo>
                <a:lnTo>
                  <a:pt x="510512" y="560070"/>
                </a:lnTo>
                <a:lnTo>
                  <a:pt x="539778" y="560070"/>
                </a:lnTo>
                <a:lnTo>
                  <a:pt x="562101" y="537210"/>
                </a:lnTo>
                <a:lnTo>
                  <a:pt x="598909" y="499110"/>
                </a:lnTo>
                <a:lnTo>
                  <a:pt x="635340" y="461010"/>
                </a:lnTo>
                <a:lnTo>
                  <a:pt x="635228" y="447040"/>
                </a:lnTo>
                <a:lnTo>
                  <a:pt x="635146" y="436880"/>
                </a:lnTo>
                <a:lnTo>
                  <a:pt x="632338" y="414020"/>
                </a:lnTo>
                <a:lnTo>
                  <a:pt x="626095" y="392430"/>
                </a:lnTo>
                <a:lnTo>
                  <a:pt x="615592" y="373380"/>
                </a:lnTo>
                <a:lnTo>
                  <a:pt x="622467" y="363220"/>
                </a:lnTo>
                <a:lnTo>
                  <a:pt x="624225" y="351790"/>
                </a:lnTo>
                <a:lnTo>
                  <a:pt x="622711" y="341630"/>
                </a:lnTo>
                <a:lnTo>
                  <a:pt x="622384" y="340360"/>
                </a:lnTo>
                <a:lnTo>
                  <a:pt x="592668" y="340360"/>
                </a:lnTo>
                <a:lnTo>
                  <a:pt x="586284" y="336550"/>
                </a:lnTo>
                <a:lnTo>
                  <a:pt x="580389" y="332740"/>
                </a:lnTo>
                <a:lnTo>
                  <a:pt x="575840" y="328930"/>
                </a:lnTo>
                <a:lnTo>
                  <a:pt x="573491" y="323850"/>
                </a:lnTo>
                <a:lnTo>
                  <a:pt x="582679" y="313690"/>
                </a:lnTo>
                <a:lnTo>
                  <a:pt x="583777" y="312420"/>
                </a:lnTo>
                <a:close/>
              </a:path>
              <a:path w="854075" h="981710">
                <a:moveTo>
                  <a:pt x="524698" y="419100"/>
                </a:moveTo>
                <a:lnTo>
                  <a:pt x="522913" y="427990"/>
                </a:lnTo>
                <a:lnTo>
                  <a:pt x="527125" y="434340"/>
                </a:lnTo>
                <a:lnTo>
                  <a:pt x="533997" y="440690"/>
                </a:lnTo>
                <a:lnTo>
                  <a:pt x="540192" y="447040"/>
                </a:lnTo>
                <a:lnTo>
                  <a:pt x="545781" y="462280"/>
                </a:lnTo>
                <a:lnTo>
                  <a:pt x="548336" y="478790"/>
                </a:lnTo>
                <a:lnTo>
                  <a:pt x="551372" y="492760"/>
                </a:lnTo>
                <a:lnTo>
                  <a:pt x="558404" y="504190"/>
                </a:lnTo>
                <a:lnTo>
                  <a:pt x="566682" y="478790"/>
                </a:lnTo>
                <a:lnTo>
                  <a:pt x="560487" y="455930"/>
                </a:lnTo>
                <a:lnTo>
                  <a:pt x="544824" y="434340"/>
                </a:lnTo>
                <a:lnTo>
                  <a:pt x="524698" y="419100"/>
                </a:lnTo>
                <a:close/>
              </a:path>
              <a:path w="854075" h="981710">
                <a:moveTo>
                  <a:pt x="650999" y="288290"/>
                </a:moveTo>
                <a:lnTo>
                  <a:pt x="612607" y="288290"/>
                </a:lnTo>
                <a:lnTo>
                  <a:pt x="609392" y="302260"/>
                </a:lnTo>
                <a:lnTo>
                  <a:pt x="602305" y="313690"/>
                </a:lnTo>
                <a:lnTo>
                  <a:pt x="595384" y="326390"/>
                </a:lnTo>
                <a:lnTo>
                  <a:pt x="592668" y="340360"/>
                </a:lnTo>
                <a:lnTo>
                  <a:pt x="622384" y="340360"/>
                </a:lnTo>
                <a:lnTo>
                  <a:pt x="619770" y="330200"/>
                </a:lnTo>
                <a:lnTo>
                  <a:pt x="627400" y="317500"/>
                </a:lnTo>
                <a:lnTo>
                  <a:pt x="635599" y="306070"/>
                </a:lnTo>
                <a:lnTo>
                  <a:pt x="644254" y="295910"/>
                </a:lnTo>
                <a:lnTo>
                  <a:pt x="650999" y="288290"/>
                </a:lnTo>
                <a:close/>
              </a:path>
              <a:path w="854075" h="981710">
                <a:moveTo>
                  <a:pt x="675174" y="285750"/>
                </a:moveTo>
                <a:lnTo>
                  <a:pt x="653247" y="285750"/>
                </a:lnTo>
                <a:lnTo>
                  <a:pt x="658431" y="297180"/>
                </a:lnTo>
                <a:lnTo>
                  <a:pt x="657786" y="306070"/>
                </a:lnTo>
                <a:lnTo>
                  <a:pt x="657821" y="325120"/>
                </a:lnTo>
                <a:lnTo>
                  <a:pt x="667256" y="334010"/>
                </a:lnTo>
                <a:lnTo>
                  <a:pt x="672654" y="321310"/>
                </a:lnTo>
                <a:lnTo>
                  <a:pt x="672531" y="294640"/>
                </a:lnTo>
                <a:lnTo>
                  <a:pt x="675174" y="285750"/>
                </a:lnTo>
                <a:close/>
              </a:path>
              <a:path w="854075" h="981710">
                <a:moveTo>
                  <a:pt x="707877" y="283210"/>
                </a:moveTo>
                <a:lnTo>
                  <a:pt x="675930" y="283210"/>
                </a:lnTo>
                <a:lnTo>
                  <a:pt x="686552" y="285750"/>
                </a:lnTo>
                <a:lnTo>
                  <a:pt x="690601" y="294640"/>
                </a:lnTo>
                <a:lnTo>
                  <a:pt x="694160" y="303530"/>
                </a:lnTo>
                <a:lnTo>
                  <a:pt x="703311" y="309880"/>
                </a:lnTo>
                <a:lnTo>
                  <a:pt x="707685" y="294640"/>
                </a:lnTo>
                <a:lnTo>
                  <a:pt x="707791" y="288290"/>
                </a:lnTo>
                <a:lnTo>
                  <a:pt x="707877" y="283210"/>
                </a:lnTo>
                <a:close/>
              </a:path>
              <a:path w="854075" h="981710">
                <a:moveTo>
                  <a:pt x="735537" y="237490"/>
                </a:moveTo>
                <a:lnTo>
                  <a:pt x="612139" y="237490"/>
                </a:lnTo>
                <a:lnTo>
                  <a:pt x="623275" y="238760"/>
                </a:lnTo>
                <a:lnTo>
                  <a:pt x="614692" y="251460"/>
                </a:lnTo>
                <a:lnTo>
                  <a:pt x="602222" y="256540"/>
                </a:lnTo>
                <a:lnTo>
                  <a:pt x="588385" y="256540"/>
                </a:lnTo>
                <a:lnTo>
                  <a:pt x="575701" y="257810"/>
                </a:lnTo>
                <a:lnTo>
                  <a:pt x="575635" y="260350"/>
                </a:lnTo>
                <a:lnTo>
                  <a:pt x="575569" y="262890"/>
                </a:lnTo>
                <a:lnTo>
                  <a:pt x="579776" y="265430"/>
                </a:lnTo>
                <a:lnTo>
                  <a:pt x="586029" y="267970"/>
                </a:lnTo>
                <a:lnTo>
                  <a:pt x="592033" y="269240"/>
                </a:lnTo>
                <a:lnTo>
                  <a:pt x="583708" y="283210"/>
                </a:lnTo>
                <a:lnTo>
                  <a:pt x="573547" y="294640"/>
                </a:lnTo>
                <a:lnTo>
                  <a:pt x="561889" y="303530"/>
                </a:lnTo>
                <a:lnTo>
                  <a:pt x="549069" y="308610"/>
                </a:lnTo>
                <a:lnTo>
                  <a:pt x="587073" y="308610"/>
                </a:lnTo>
                <a:lnTo>
                  <a:pt x="591468" y="303530"/>
                </a:lnTo>
                <a:lnTo>
                  <a:pt x="601048" y="294640"/>
                </a:lnTo>
                <a:lnTo>
                  <a:pt x="612607" y="288290"/>
                </a:lnTo>
                <a:lnTo>
                  <a:pt x="650999" y="288290"/>
                </a:lnTo>
                <a:lnTo>
                  <a:pt x="653247" y="285750"/>
                </a:lnTo>
                <a:lnTo>
                  <a:pt x="675174" y="285750"/>
                </a:lnTo>
                <a:lnTo>
                  <a:pt x="675930" y="283210"/>
                </a:lnTo>
                <a:lnTo>
                  <a:pt x="707877" y="283210"/>
                </a:lnTo>
                <a:lnTo>
                  <a:pt x="707961" y="269240"/>
                </a:lnTo>
                <a:lnTo>
                  <a:pt x="682153" y="269240"/>
                </a:lnTo>
                <a:lnTo>
                  <a:pt x="677200" y="266700"/>
                </a:lnTo>
                <a:lnTo>
                  <a:pt x="642110" y="266700"/>
                </a:lnTo>
                <a:lnTo>
                  <a:pt x="635302" y="265430"/>
                </a:lnTo>
                <a:lnTo>
                  <a:pt x="637521" y="257810"/>
                </a:lnTo>
                <a:lnTo>
                  <a:pt x="639471" y="250190"/>
                </a:lnTo>
                <a:lnTo>
                  <a:pt x="641835" y="243840"/>
                </a:lnTo>
                <a:lnTo>
                  <a:pt x="645297" y="238760"/>
                </a:lnTo>
                <a:lnTo>
                  <a:pt x="735767" y="238760"/>
                </a:lnTo>
                <a:lnTo>
                  <a:pt x="735537" y="237490"/>
                </a:lnTo>
                <a:close/>
              </a:path>
              <a:path w="854075" h="981710">
                <a:moveTo>
                  <a:pt x="737947" y="252730"/>
                </a:moveTo>
                <a:lnTo>
                  <a:pt x="711794" y="252730"/>
                </a:lnTo>
                <a:lnTo>
                  <a:pt x="717997" y="256540"/>
                </a:lnTo>
                <a:lnTo>
                  <a:pt x="719573" y="262890"/>
                </a:lnTo>
                <a:lnTo>
                  <a:pt x="720578" y="269240"/>
                </a:lnTo>
                <a:lnTo>
                  <a:pt x="725066" y="274320"/>
                </a:lnTo>
                <a:lnTo>
                  <a:pt x="736759" y="265430"/>
                </a:lnTo>
                <a:lnTo>
                  <a:pt x="737828" y="254000"/>
                </a:lnTo>
                <a:lnTo>
                  <a:pt x="737947" y="252730"/>
                </a:lnTo>
                <a:close/>
              </a:path>
              <a:path w="854075" h="981710">
                <a:moveTo>
                  <a:pt x="737146" y="246380"/>
                </a:moveTo>
                <a:lnTo>
                  <a:pt x="686528" y="246380"/>
                </a:lnTo>
                <a:lnTo>
                  <a:pt x="692197" y="251460"/>
                </a:lnTo>
                <a:lnTo>
                  <a:pt x="694348" y="257810"/>
                </a:lnTo>
                <a:lnTo>
                  <a:pt x="692109" y="266700"/>
                </a:lnTo>
                <a:lnTo>
                  <a:pt x="687791" y="269240"/>
                </a:lnTo>
                <a:lnTo>
                  <a:pt x="707961" y="269240"/>
                </a:lnTo>
                <a:lnTo>
                  <a:pt x="707970" y="266700"/>
                </a:lnTo>
                <a:lnTo>
                  <a:pt x="711794" y="252730"/>
                </a:lnTo>
                <a:lnTo>
                  <a:pt x="737947" y="252730"/>
                </a:lnTo>
                <a:lnTo>
                  <a:pt x="738066" y="251460"/>
                </a:lnTo>
                <a:lnTo>
                  <a:pt x="737146" y="246380"/>
                </a:lnTo>
                <a:close/>
              </a:path>
              <a:path w="854075" h="981710">
                <a:moveTo>
                  <a:pt x="735767" y="238760"/>
                </a:moveTo>
                <a:lnTo>
                  <a:pt x="645297" y="238760"/>
                </a:lnTo>
                <a:lnTo>
                  <a:pt x="654256" y="242570"/>
                </a:lnTo>
                <a:lnTo>
                  <a:pt x="658854" y="248920"/>
                </a:lnTo>
                <a:lnTo>
                  <a:pt x="660196" y="256540"/>
                </a:lnTo>
                <a:lnTo>
                  <a:pt x="659382" y="265430"/>
                </a:lnTo>
                <a:lnTo>
                  <a:pt x="653424" y="265430"/>
                </a:lnTo>
                <a:lnTo>
                  <a:pt x="647909" y="266700"/>
                </a:lnTo>
                <a:lnTo>
                  <a:pt x="677200" y="266700"/>
                </a:lnTo>
                <a:lnTo>
                  <a:pt x="674723" y="265430"/>
                </a:lnTo>
                <a:lnTo>
                  <a:pt x="674653" y="262890"/>
                </a:lnTo>
                <a:lnTo>
                  <a:pt x="674583" y="260350"/>
                </a:lnTo>
                <a:lnTo>
                  <a:pt x="675345" y="254000"/>
                </a:lnTo>
                <a:lnTo>
                  <a:pt x="678216" y="246380"/>
                </a:lnTo>
                <a:lnTo>
                  <a:pt x="737146" y="246380"/>
                </a:lnTo>
                <a:lnTo>
                  <a:pt x="735767" y="238760"/>
                </a:lnTo>
                <a:close/>
              </a:path>
              <a:path w="854075" h="981710">
                <a:moveTo>
                  <a:pt x="645754" y="157480"/>
                </a:moveTo>
                <a:lnTo>
                  <a:pt x="637074" y="162560"/>
                </a:lnTo>
                <a:lnTo>
                  <a:pt x="633740" y="171450"/>
                </a:lnTo>
                <a:lnTo>
                  <a:pt x="632492" y="182880"/>
                </a:lnTo>
                <a:lnTo>
                  <a:pt x="630070" y="194310"/>
                </a:lnTo>
                <a:lnTo>
                  <a:pt x="627350" y="199390"/>
                </a:lnTo>
                <a:lnTo>
                  <a:pt x="622686" y="200660"/>
                </a:lnTo>
                <a:lnTo>
                  <a:pt x="612836" y="200660"/>
                </a:lnTo>
                <a:lnTo>
                  <a:pt x="614009" y="207010"/>
                </a:lnTo>
                <a:lnTo>
                  <a:pt x="619988" y="208280"/>
                </a:lnTo>
                <a:lnTo>
                  <a:pt x="626179" y="210820"/>
                </a:lnTo>
                <a:lnTo>
                  <a:pt x="627987" y="215900"/>
                </a:lnTo>
                <a:lnTo>
                  <a:pt x="618748" y="227330"/>
                </a:lnTo>
                <a:lnTo>
                  <a:pt x="589570" y="232410"/>
                </a:lnTo>
                <a:lnTo>
                  <a:pt x="582610" y="242570"/>
                </a:lnTo>
                <a:lnTo>
                  <a:pt x="593390" y="242570"/>
                </a:lnTo>
                <a:lnTo>
                  <a:pt x="612139" y="237490"/>
                </a:lnTo>
                <a:lnTo>
                  <a:pt x="735537" y="237490"/>
                </a:lnTo>
                <a:lnTo>
                  <a:pt x="735574" y="234950"/>
                </a:lnTo>
                <a:lnTo>
                  <a:pt x="687509" y="234950"/>
                </a:lnTo>
                <a:lnTo>
                  <a:pt x="678482" y="231140"/>
                </a:lnTo>
                <a:lnTo>
                  <a:pt x="655292" y="231140"/>
                </a:lnTo>
                <a:lnTo>
                  <a:pt x="650390" y="229870"/>
                </a:lnTo>
                <a:lnTo>
                  <a:pt x="644789" y="226060"/>
                </a:lnTo>
                <a:lnTo>
                  <a:pt x="646047" y="219710"/>
                </a:lnTo>
                <a:lnTo>
                  <a:pt x="649196" y="212090"/>
                </a:lnTo>
                <a:lnTo>
                  <a:pt x="757193" y="212090"/>
                </a:lnTo>
                <a:lnTo>
                  <a:pt x="760464" y="210820"/>
                </a:lnTo>
                <a:lnTo>
                  <a:pt x="767890" y="205740"/>
                </a:lnTo>
                <a:lnTo>
                  <a:pt x="768474" y="204470"/>
                </a:lnTo>
                <a:lnTo>
                  <a:pt x="655787" y="204470"/>
                </a:lnTo>
                <a:lnTo>
                  <a:pt x="648256" y="200660"/>
                </a:lnTo>
                <a:lnTo>
                  <a:pt x="622686" y="200660"/>
                </a:lnTo>
                <a:lnTo>
                  <a:pt x="617406" y="199390"/>
                </a:lnTo>
                <a:lnTo>
                  <a:pt x="647999" y="199390"/>
                </a:lnTo>
                <a:lnTo>
                  <a:pt x="646453" y="191770"/>
                </a:lnTo>
                <a:lnTo>
                  <a:pt x="647456" y="191770"/>
                </a:lnTo>
                <a:lnTo>
                  <a:pt x="649691" y="180340"/>
                </a:lnTo>
                <a:lnTo>
                  <a:pt x="655102" y="179070"/>
                </a:lnTo>
                <a:lnTo>
                  <a:pt x="753747" y="179070"/>
                </a:lnTo>
                <a:lnTo>
                  <a:pt x="747786" y="177800"/>
                </a:lnTo>
                <a:lnTo>
                  <a:pt x="747394" y="173990"/>
                </a:lnTo>
                <a:lnTo>
                  <a:pt x="696008" y="173990"/>
                </a:lnTo>
                <a:lnTo>
                  <a:pt x="689531" y="172720"/>
                </a:lnTo>
                <a:lnTo>
                  <a:pt x="666755" y="172720"/>
                </a:lnTo>
                <a:lnTo>
                  <a:pt x="660544" y="171450"/>
                </a:lnTo>
                <a:lnTo>
                  <a:pt x="657242" y="170180"/>
                </a:lnTo>
                <a:lnTo>
                  <a:pt x="648739" y="170180"/>
                </a:lnTo>
                <a:lnTo>
                  <a:pt x="642084" y="168910"/>
                </a:lnTo>
                <a:lnTo>
                  <a:pt x="650047" y="160020"/>
                </a:lnTo>
                <a:lnTo>
                  <a:pt x="645754" y="157480"/>
                </a:lnTo>
                <a:close/>
              </a:path>
              <a:path w="854075" h="981710">
                <a:moveTo>
                  <a:pt x="757193" y="212090"/>
                </a:moveTo>
                <a:lnTo>
                  <a:pt x="695335" y="212090"/>
                </a:lnTo>
                <a:lnTo>
                  <a:pt x="697295" y="222250"/>
                </a:lnTo>
                <a:lnTo>
                  <a:pt x="694233" y="231140"/>
                </a:lnTo>
                <a:lnTo>
                  <a:pt x="687509" y="234950"/>
                </a:lnTo>
                <a:lnTo>
                  <a:pt x="717294" y="234950"/>
                </a:lnTo>
                <a:lnTo>
                  <a:pt x="708124" y="233680"/>
                </a:lnTo>
                <a:lnTo>
                  <a:pt x="714690" y="223520"/>
                </a:lnTo>
                <a:lnTo>
                  <a:pt x="716138" y="217170"/>
                </a:lnTo>
                <a:lnTo>
                  <a:pt x="744497" y="217170"/>
                </a:lnTo>
                <a:lnTo>
                  <a:pt x="750653" y="214630"/>
                </a:lnTo>
                <a:lnTo>
                  <a:pt x="757193" y="212090"/>
                </a:lnTo>
                <a:close/>
              </a:path>
              <a:path w="854075" h="981710">
                <a:moveTo>
                  <a:pt x="744497" y="217170"/>
                </a:moveTo>
                <a:lnTo>
                  <a:pt x="716138" y="217170"/>
                </a:lnTo>
                <a:lnTo>
                  <a:pt x="723986" y="218440"/>
                </a:lnTo>
                <a:lnTo>
                  <a:pt x="723877" y="219710"/>
                </a:lnTo>
                <a:lnTo>
                  <a:pt x="723768" y="220980"/>
                </a:lnTo>
                <a:lnTo>
                  <a:pt x="723659" y="222250"/>
                </a:lnTo>
                <a:lnTo>
                  <a:pt x="723550" y="223520"/>
                </a:lnTo>
                <a:lnTo>
                  <a:pt x="723440" y="224790"/>
                </a:lnTo>
                <a:lnTo>
                  <a:pt x="723331" y="226060"/>
                </a:lnTo>
                <a:lnTo>
                  <a:pt x="723222" y="227330"/>
                </a:lnTo>
                <a:lnTo>
                  <a:pt x="723113" y="228600"/>
                </a:lnTo>
                <a:lnTo>
                  <a:pt x="723003" y="229870"/>
                </a:lnTo>
                <a:lnTo>
                  <a:pt x="722894" y="231140"/>
                </a:lnTo>
                <a:lnTo>
                  <a:pt x="717294" y="234950"/>
                </a:lnTo>
                <a:lnTo>
                  <a:pt x="735574" y="234950"/>
                </a:lnTo>
                <a:lnTo>
                  <a:pt x="735684" y="227330"/>
                </a:lnTo>
                <a:lnTo>
                  <a:pt x="735721" y="224790"/>
                </a:lnTo>
                <a:lnTo>
                  <a:pt x="741419" y="218440"/>
                </a:lnTo>
                <a:lnTo>
                  <a:pt x="744497" y="217170"/>
                </a:lnTo>
                <a:close/>
              </a:path>
              <a:path w="854075" h="981710">
                <a:moveTo>
                  <a:pt x="687392" y="212090"/>
                </a:moveTo>
                <a:lnTo>
                  <a:pt x="656557" y="212090"/>
                </a:lnTo>
                <a:lnTo>
                  <a:pt x="661647" y="214630"/>
                </a:lnTo>
                <a:lnTo>
                  <a:pt x="663639" y="220980"/>
                </a:lnTo>
                <a:lnTo>
                  <a:pt x="661706" y="228600"/>
                </a:lnTo>
                <a:lnTo>
                  <a:pt x="657591" y="228600"/>
                </a:lnTo>
                <a:lnTo>
                  <a:pt x="655292" y="231140"/>
                </a:lnTo>
                <a:lnTo>
                  <a:pt x="678482" y="231140"/>
                </a:lnTo>
                <a:lnTo>
                  <a:pt x="679317" y="223520"/>
                </a:lnTo>
                <a:lnTo>
                  <a:pt x="682170" y="215900"/>
                </a:lnTo>
                <a:lnTo>
                  <a:pt x="687392" y="212090"/>
                </a:lnTo>
                <a:close/>
              </a:path>
              <a:path w="854075" h="981710">
                <a:moveTo>
                  <a:pt x="782641" y="165100"/>
                </a:moveTo>
                <a:lnTo>
                  <a:pt x="754155" y="165100"/>
                </a:lnTo>
                <a:lnTo>
                  <a:pt x="760118" y="166370"/>
                </a:lnTo>
                <a:lnTo>
                  <a:pt x="760636" y="171450"/>
                </a:lnTo>
                <a:lnTo>
                  <a:pt x="758272" y="176530"/>
                </a:lnTo>
                <a:lnTo>
                  <a:pt x="753747" y="179070"/>
                </a:lnTo>
                <a:lnTo>
                  <a:pt x="660994" y="179070"/>
                </a:lnTo>
                <a:lnTo>
                  <a:pt x="669110" y="182880"/>
                </a:lnTo>
                <a:lnTo>
                  <a:pt x="667192" y="189230"/>
                </a:lnTo>
                <a:lnTo>
                  <a:pt x="669465" y="193040"/>
                </a:lnTo>
                <a:lnTo>
                  <a:pt x="665630" y="200660"/>
                </a:lnTo>
                <a:lnTo>
                  <a:pt x="660499" y="201930"/>
                </a:lnTo>
                <a:lnTo>
                  <a:pt x="655787" y="204470"/>
                </a:lnTo>
                <a:lnTo>
                  <a:pt x="768474" y="204470"/>
                </a:lnTo>
                <a:lnTo>
                  <a:pt x="769641" y="201930"/>
                </a:lnTo>
                <a:lnTo>
                  <a:pt x="690535" y="201930"/>
                </a:lnTo>
                <a:lnTo>
                  <a:pt x="684845" y="195580"/>
                </a:lnTo>
                <a:lnTo>
                  <a:pt x="687893" y="185420"/>
                </a:lnTo>
                <a:lnTo>
                  <a:pt x="693780" y="184150"/>
                </a:lnTo>
                <a:lnTo>
                  <a:pt x="776286" y="184150"/>
                </a:lnTo>
                <a:lnTo>
                  <a:pt x="778515" y="173990"/>
                </a:lnTo>
                <a:lnTo>
                  <a:pt x="782641" y="165100"/>
                </a:lnTo>
                <a:close/>
              </a:path>
              <a:path w="854075" h="981710">
                <a:moveTo>
                  <a:pt x="776286" y="184150"/>
                </a:moveTo>
                <a:lnTo>
                  <a:pt x="693780" y="184150"/>
                </a:lnTo>
                <a:lnTo>
                  <a:pt x="699063" y="186690"/>
                </a:lnTo>
                <a:lnTo>
                  <a:pt x="702345" y="190500"/>
                </a:lnTo>
                <a:lnTo>
                  <a:pt x="702231" y="196850"/>
                </a:lnTo>
                <a:lnTo>
                  <a:pt x="695259" y="196850"/>
                </a:lnTo>
                <a:lnTo>
                  <a:pt x="690535" y="201930"/>
                </a:lnTo>
                <a:lnTo>
                  <a:pt x="769641" y="201930"/>
                </a:lnTo>
                <a:lnTo>
                  <a:pt x="770808" y="199390"/>
                </a:lnTo>
                <a:lnTo>
                  <a:pt x="746338" y="199390"/>
                </a:lnTo>
                <a:lnTo>
                  <a:pt x="742674" y="198120"/>
                </a:lnTo>
                <a:lnTo>
                  <a:pt x="742749" y="196850"/>
                </a:lnTo>
                <a:lnTo>
                  <a:pt x="742823" y="195580"/>
                </a:lnTo>
                <a:lnTo>
                  <a:pt x="742897" y="194310"/>
                </a:lnTo>
                <a:lnTo>
                  <a:pt x="744129" y="190500"/>
                </a:lnTo>
                <a:lnTo>
                  <a:pt x="774893" y="190500"/>
                </a:lnTo>
                <a:lnTo>
                  <a:pt x="776286" y="184150"/>
                </a:lnTo>
                <a:close/>
              </a:path>
              <a:path w="854075" h="981710">
                <a:moveTo>
                  <a:pt x="774893" y="190500"/>
                </a:moveTo>
                <a:lnTo>
                  <a:pt x="744129" y="190500"/>
                </a:lnTo>
                <a:lnTo>
                  <a:pt x="748307" y="193040"/>
                </a:lnTo>
                <a:lnTo>
                  <a:pt x="751533" y="194310"/>
                </a:lnTo>
                <a:lnTo>
                  <a:pt x="750441" y="198120"/>
                </a:lnTo>
                <a:lnTo>
                  <a:pt x="746338" y="199390"/>
                </a:lnTo>
                <a:lnTo>
                  <a:pt x="770808" y="199390"/>
                </a:lnTo>
                <a:lnTo>
                  <a:pt x="774893" y="190500"/>
                </a:lnTo>
                <a:close/>
              </a:path>
              <a:path w="854075" h="981710">
                <a:moveTo>
                  <a:pt x="790192" y="158750"/>
                </a:moveTo>
                <a:lnTo>
                  <a:pt x="698693" y="158750"/>
                </a:lnTo>
                <a:lnTo>
                  <a:pt x="706575" y="161290"/>
                </a:lnTo>
                <a:lnTo>
                  <a:pt x="704962" y="163830"/>
                </a:lnTo>
                <a:lnTo>
                  <a:pt x="707464" y="166370"/>
                </a:lnTo>
                <a:lnTo>
                  <a:pt x="706143" y="168910"/>
                </a:lnTo>
                <a:lnTo>
                  <a:pt x="702650" y="173990"/>
                </a:lnTo>
                <a:lnTo>
                  <a:pt x="747394" y="173990"/>
                </a:lnTo>
                <a:lnTo>
                  <a:pt x="747263" y="172720"/>
                </a:lnTo>
                <a:lnTo>
                  <a:pt x="749628" y="167640"/>
                </a:lnTo>
                <a:lnTo>
                  <a:pt x="754155" y="165100"/>
                </a:lnTo>
                <a:lnTo>
                  <a:pt x="782641" y="165100"/>
                </a:lnTo>
                <a:lnTo>
                  <a:pt x="784998" y="160020"/>
                </a:lnTo>
                <a:lnTo>
                  <a:pt x="790192" y="158750"/>
                </a:lnTo>
                <a:close/>
              </a:path>
              <a:path w="854075" h="981710">
                <a:moveTo>
                  <a:pt x="688350" y="104140"/>
                </a:moveTo>
                <a:lnTo>
                  <a:pt x="681428" y="118110"/>
                </a:lnTo>
                <a:lnTo>
                  <a:pt x="677673" y="132080"/>
                </a:lnTo>
                <a:lnTo>
                  <a:pt x="672398" y="144780"/>
                </a:lnTo>
                <a:lnTo>
                  <a:pt x="660918" y="151130"/>
                </a:lnTo>
                <a:lnTo>
                  <a:pt x="666307" y="154940"/>
                </a:lnTo>
                <a:lnTo>
                  <a:pt x="670224" y="158750"/>
                </a:lnTo>
                <a:lnTo>
                  <a:pt x="671955" y="162560"/>
                </a:lnTo>
                <a:lnTo>
                  <a:pt x="670786" y="170180"/>
                </a:lnTo>
                <a:lnTo>
                  <a:pt x="666755" y="172720"/>
                </a:lnTo>
                <a:lnTo>
                  <a:pt x="689531" y="172720"/>
                </a:lnTo>
                <a:lnTo>
                  <a:pt x="689438" y="170180"/>
                </a:lnTo>
                <a:lnTo>
                  <a:pt x="689344" y="167640"/>
                </a:lnTo>
                <a:lnTo>
                  <a:pt x="689298" y="166370"/>
                </a:lnTo>
                <a:lnTo>
                  <a:pt x="692643" y="160020"/>
                </a:lnTo>
                <a:lnTo>
                  <a:pt x="698693" y="158750"/>
                </a:lnTo>
                <a:lnTo>
                  <a:pt x="790192" y="158750"/>
                </a:lnTo>
                <a:lnTo>
                  <a:pt x="800580" y="156210"/>
                </a:lnTo>
                <a:lnTo>
                  <a:pt x="802112" y="149860"/>
                </a:lnTo>
                <a:lnTo>
                  <a:pt x="787055" y="149860"/>
                </a:lnTo>
                <a:lnTo>
                  <a:pt x="785702" y="148590"/>
                </a:lnTo>
                <a:lnTo>
                  <a:pt x="699717" y="148590"/>
                </a:lnTo>
                <a:lnTo>
                  <a:pt x="694103" y="143510"/>
                </a:lnTo>
                <a:lnTo>
                  <a:pt x="694194" y="137160"/>
                </a:lnTo>
                <a:lnTo>
                  <a:pt x="694260" y="135890"/>
                </a:lnTo>
                <a:lnTo>
                  <a:pt x="694326" y="134620"/>
                </a:lnTo>
                <a:lnTo>
                  <a:pt x="694391" y="133350"/>
                </a:lnTo>
                <a:lnTo>
                  <a:pt x="694457" y="132080"/>
                </a:lnTo>
                <a:lnTo>
                  <a:pt x="694523" y="130810"/>
                </a:lnTo>
                <a:lnTo>
                  <a:pt x="694589" y="129540"/>
                </a:lnTo>
                <a:lnTo>
                  <a:pt x="695218" y="123190"/>
                </a:lnTo>
                <a:lnTo>
                  <a:pt x="696008" y="115570"/>
                </a:lnTo>
                <a:lnTo>
                  <a:pt x="762112" y="115570"/>
                </a:lnTo>
                <a:lnTo>
                  <a:pt x="762772" y="110490"/>
                </a:lnTo>
                <a:lnTo>
                  <a:pt x="716929" y="110490"/>
                </a:lnTo>
                <a:lnTo>
                  <a:pt x="707203" y="109220"/>
                </a:lnTo>
                <a:lnTo>
                  <a:pt x="697249" y="105410"/>
                </a:lnTo>
                <a:lnTo>
                  <a:pt x="688350" y="104140"/>
                </a:lnTo>
                <a:close/>
              </a:path>
              <a:path w="854075" h="981710">
                <a:moveTo>
                  <a:pt x="653941" y="168910"/>
                </a:moveTo>
                <a:lnTo>
                  <a:pt x="648739" y="170180"/>
                </a:lnTo>
                <a:lnTo>
                  <a:pt x="657242" y="170180"/>
                </a:lnTo>
                <a:lnTo>
                  <a:pt x="653941" y="168910"/>
                </a:lnTo>
                <a:close/>
              </a:path>
              <a:path w="854075" h="981710">
                <a:moveTo>
                  <a:pt x="806569" y="132080"/>
                </a:moveTo>
                <a:lnTo>
                  <a:pt x="792592" y="132080"/>
                </a:lnTo>
                <a:lnTo>
                  <a:pt x="787055" y="149860"/>
                </a:lnTo>
                <a:lnTo>
                  <a:pt x="802112" y="149860"/>
                </a:lnTo>
                <a:lnTo>
                  <a:pt x="805790" y="134620"/>
                </a:lnTo>
                <a:lnTo>
                  <a:pt x="806569" y="132080"/>
                </a:lnTo>
                <a:close/>
              </a:path>
              <a:path w="854075" h="981710">
                <a:moveTo>
                  <a:pt x="701977" y="146050"/>
                </a:moveTo>
                <a:lnTo>
                  <a:pt x="699717" y="148590"/>
                </a:lnTo>
                <a:lnTo>
                  <a:pt x="710232" y="148590"/>
                </a:lnTo>
                <a:lnTo>
                  <a:pt x="701977" y="146050"/>
                </a:lnTo>
                <a:close/>
              </a:path>
              <a:path w="854075" h="981710">
                <a:moveTo>
                  <a:pt x="835926" y="73660"/>
                </a:moveTo>
                <a:lnTo>
                  <a:pt x="774977" y="73660"/>
                </a:lnTo>
                <a:lnTo>
                  <a:pt x="783054" y="76200"/>
                </a:lnTo>
                <a:lnTo>
                  <a:pt x="782815" y="81280"/>
                </a:lnTo>
                <a:lnTo>
                  <a:pt x="782695" y="83820"/>
                </a:lnTo>
                <a:lnTo>
                  <a:pt x="782576" y="86360"/>
                </a:lnTo>
                <a:lnTo>
                  <a:pt x="782516" y="87630"/>
                </a:lnTo>
                <a:lnTo>
                  <a:pt x="779884" y="102870"/>
                </a:lnTo>
                <a:lnTo>
                  <a:pt x="773601" y="114300"/>
                </a:lnTo>
                <a:lnTo>
                  <a:pt x="762112" y="115570"/>
                </a:lnTo>
                <a:lnTo>
                  <a:pt x="696008" y="115570"/>
                </a:lnTo>
                <a:lnTo>
                  <a:pt x="718221" y="121920"/>
                </a:lnTo>
                <a:lnTo>
                  <a:pt x="717528" y="129540"/>
                </a:lnTo>
                <a:lnTo>
                  <a:pt x="716184" y="135890"/>
                </a:lnTo>
                <a:lnTo>
                  <a:pt x="713861" y="143510"/>
                </a:lnTo>
                <a:lnTo>
                  <a:pt x="710232" y="148590"/>
                </a:lnTo>
                <a:lnTo>
                  <a:pt x="752307" y="148590"/>
                </a:lnTo>
                <a:lnTo>
                  <a:pt x="752374" y="140970"/>
                </a:lnTo>
                <a:lnTo>
                  <a:pt x="755619" y="134620"/>
                </a:lnTo>
                <a:lnTo>
                  <a:pt x="761269" y="130810"/>
                </a:lnTo>
                <a:lnTo>
                  <a:pt x="806958" y="130810"/>
                </a:lnTo>
                <a:lnTo>
                  <a:pt x="810461" y="119380"/>
                </a:lnTo>
                <a:lnTo>
                  <a:pt x="796237" y="119380"/>
                </a:lnTo>
                <a:lnTo>
                  <a:pt x="791438" y="110490"/>
                </a:lnTo>
                <a:lnTo>
                  <a:pt x="793573" y="97790"/>
                </a:lnTo>
                <a:lnTo>
                  <a:pt x="799951" y="86360"/>
                </a:lnTo>
                <a:lnTo>
                  <a:pt x="807883" y="81280"/>
                </a:lnTo>
                <a:lnTo>
                  <a:pt x="826441" y="81280"/>
                </a:lnTo>
                <a:lnTo>
                  <a:pt x="829752" y="74930"/>
                </a:lnTo>
                <a:lnTo>
                  <a:pt x="835926" y="73660"/>
                </a:lnTo>
                <a:close/>
              </a:path>
              <a:path w="854075" h="981710">
                <a:moveTo>
                  <a:pt x="806958" y="130810"/>
                </a:moveTo>
                <a:lnTo>
                  <a:pt x="768551" y="130810"/>
                </a:lnTo>
                <a:lnTo>
                  <a:pt x="768630" y="132080"/>
                </a:lnTo>
                <a:lnTo>
                  <a:pt x="768708" y="133350"/>
                </a:lnTo>
                <a:lnTo>
                  <a:pt x="768787" y="134620"/>
                </a:lnTo>
                <a:lnTo>
                  <a:pt x="768866" y="135890"/>
                </a:lnTo>
                <a:lnTo>
                  <a:pt x="768945" y="137160"/>
                </a:lnTo>
                <a:lnTo>
                  <a:pt x="769024" y="138430"/>
                </a:lnTo>
                <a:lnTo>
                  <a:pt x="766554" y="144780"/>
                </a:lnTo>
                <a:lnTo>
                  <a:pt x="761021" y="148590"/>
                </a:lnTo>
                <a:lnTo>
                  <a:pt x="785702" y="148590"/>
                </a:lnTo>
                <a:lnTo>
                  <a:pt x="782996" y="146050"/>
                </a:lnTo>
                <a:lnTo>
                  <a:pt x="783713" y="139700"/>
                </a:lnTo>
                <a:lnTo>
                  <a:pt x="787485" y="133350"/>
                </a:lnTo>
                <a:lnTo>
                  <a:pt x="792592" y="132080"/>
                </a:lnTo>
                <a:lnTo>
                  <a:pt x="806569" y="132080"/>
                </a:lnTo>
                <a:lnTo>
                  <a:pt x="806958" y="130810"/>
                </a:lnTo>
                <a:close/>
              </a:path>
              <a:path w="854075" h="981710">
                <a:moveTo>
                  <a:pt x="826441" y="81280"/>
                </a:moveTo>
                <a:lnTo>
                  <a:pt x="807883" y="81280"/>
                </a:lnTo>
                <a:lnTo>
                  <a:pt x="804650" y="91440"/>
                </a:lnTo>
                <a:lnTo>
                  <a:pt x="802731" y="101600"/>
                </a:lnTo>
                <a:lnTo>
                  <a:pt x="800476" y="110490"/>
                </a:lnTo>
                <a:lnTo>
                  <a:pt x="796237" y="119380"/>
                </a:lnTo>
                <a:lnTo>
                  <a:pt x="810461" y="119380"/>
                </a:lnTo>
                <a:lnTo>
                  <a:pt x="812018" y="114300"/>
                </a:lnTo>
                <a:lnTo>
                  <a:pt x="819820" y="93980"/>
                </a:lnTo>
                <a:lnTo>
                  <a:pt x="826441" y="81280"/>
                </a:lnTo>
                <a:close/>
              </a:path>
              <a:path w="854075" h="981710">
                <a:moveTo>
                  <a:pt x="739417" y="67310"/>
                </a:moveTo>
                <a:lnTo>
                  <a:pt x="731716" y="72390"/>
                </a:lnTo>
                <a:lnTo>
                  <a:pt x="727950" y="83820"/>
                </a:lnTo>
                <a:lnTo>
                  <a:pt x="726349" y="96520"/>
                </a:lnTo>
                <a:lnTo>
                  <a:pt x="725142" y="106680"/>
                </a:lnTo>
                <a:lnTo>
                  <a:pt x="716929" y="110490"/>
                </a:lnTo>
                <a:lnTo>
                  <a:pt x="743951" y="110490"/>
                </a:lnTo>
                <a:lnTo>
                  <a:pt x="742448" y="99060"/>
                </a:lnTo>
                <a:lnTo>
                  <a:pt x="742965" y="87630"/>
                </a:lnTo>
                <a:lnTo>
                  <a:pt x="742842" y="76200"/>
                </a:lnTo>
                <a:lnTo>
                  <a:pt x="739417" y="67310"/>
                </a:lnTo>
                <a:close/>
              </a:path>
              <a:path w="854075" h="981710">
                <a:moveTo>
                  <a:pt x="769567" y="46990"/>
                </a:moveTo>
                <a:lnTo>
                  <a:pt x="758576" y="59690"/>
                </a:lnTo>
                <a:lnTo>
                  <a:pt x="754554" y="74930"/>
                </a:lnTo>
                <a:lnTo>
                  <a:pt x="751634" y="91440"/>
                </a:lnTo>
                <a:lnTo>
                  <a:pt x="743951" y="110490"/>
                </a:lnTo>
                <a:lnTo>
                  <a:pt x="762772" y="110490"/>
                </a:lnTo>
                <a:lnTo>
                  <a:pt x="763597" y="104140"/>
                </a:lnTo>
                <a:lnTo>
                  <a:pt x="766573" y="93980"/>
                </a:lnTo>
                <a:lnTo>
                  <a:pt x="770534" y="82550"/>
                </a:lnTo>
                <a:lnTo>
                  <a:pt x="774977" y="73660"/>
                </a:lnTo>
                <a:lnTo>
                  <a:pt x="850383" y="73660"/>
                </a:lnTo>
                <a:lnTo>
                  <a:pt x="852980" y="71120"/>
                </a:lnTo>
                <a:lnTo>
                  <a:pt x="851396" y="66040"/>
                </a:lnTo>
                <a:lnTo>
                  <a:pt x="846173" y="64770"/>
                </a:lnTo>
                <a:lnTo>
                  <a:pt x="777428" y="64770"/>
                </a:lnTo>
                <a:lnTo>
                  <a:pt x="773923" y="62230"/>
                </a:lnTo>
                <a:lnTo>
                  <a:pt x="774025" y="59690"/>
                </a:lnTo>
                <a:lnTo>
                  <a:pt x="774094" y="50800"/>
                </a:lnTo>
                <a:lnTo>
                  <a:pt x="769567" y="46990"/>
                </a:lnTo>
                <a:close/>
              </a:path>
              <a:path w="854075" h="981710">
                <a:moveTo>
                  <a:pt x="850383" y="73660"/>
                </a:moveTo>
                <a:lnTo>
                  <a:pt x="835926" y="73660"/>
                </a:lnTo>
                <a:lnTo>
                  <a:pt x="842885" y="74930"/>
                </a:lnTo>
                <a:lnTo>
                  <a:pt x="849085" y="74930"/>
                </a:lnTo>
                <a:lnTo>
                  <a:pt x="850383" y="73660"/>
                </a:lnTo>
                <a:close/>
              </a:path>
              <a:path w="854075" h="981710">
                <a:moveTo>
                  <a:pt x="806054" y="13970"/>
                </a:moveTo>
                <a:lnTo>
                  <a:pt x="797756" y="27940"/>
                </a:lnTo>
                <a:lnTo>
                  <a:pt x="796275" y="46990"/>
                </a:lnTo>
                <a:lnTo>
                  <a:pt x="792527" y="62230"/>
                </a:lnTo>
                <a:lnTo>
                  <a:pt x="777428" y="64770"/>
                </a:lnTo>
                <a:lnTo>
                  <a:pt x="839464" y="64770"/>
                </a:lnTo>
                <a:lnTo>
                  <a:pt x="833422" y="62230"/>
                </a:lnTo>
                <a:lnTo>
                  <a:pt x="811362" y="62230"/>
                </a:lnTo>
                <a:lnTo>
                  <a:pt x="810746" y="50800"/>
                </a:lnTo>
                <a:lnTo>
                  <a:pt x="810678" y="49530"/>
                </a:lnTo>
                <a:lnTo>
                  <a:pt x="812256" y="34290"/>
                </a:lnTo>
                <a:lnTo>
                  <a:pt x="812158" y="27940"/>
                </a:lnTo>
                <a:lnTo>
                  <a:pt x="812061" y="21590"/>
                </a:lnTo>
                <a:lnTo>
                  <a:pt x="806054" y="13970"/>
                </a:lnTo>
                <a:close/>
              </a:path>
              <a:path w="854075" h="981710">
                <a:moveTo>
                  <a:pt x="847735" y="0"/>
                </a:moveTo>
                <a:lnTo>
                  <a:pt x="837080" y="12700"/>
                </a:lnTo>
                <a:lnTo>
                  <a:pt x="829120" y="30480"/>
                </a:lnTo>
                <a:lnTo>
                  <a:pt x="821375" y="48260"/>
                </a:lnTo>
                <a:lnTo>
                  <a:pt x="811362" y="62230"/>
                </a:lnTo>
                <a:lnTo>
                  <a:pt x="833422" y="62230"/>
                </a:lnTo>
                <a:lnTo>
                  <a:pt x="838759" y="46990"/>
                </a:lnTo>
                <a:lnTo>
                  <a:pt x="844900" y="30480"/>
                </a:lnTo>
                <a:lnTo>
                  <a:pt x="850389" y="15240"/>
                </a:lnTo>
                <a:lnTo>
                  <a:pt x="853768" y="2540"/>
                </a:lnTo>
                <a:lnTo>
                  <a:pt x="847735" y="0"/>
                </a:lnTo>
                <a:close/>
              </a:path>
            </a:pathLst>
          </a:custGeom>
          <a:solidFill>
            <a:srgbClr val="CEBC8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9" name="object 93"/>
          <p:cNvPicPr/>
          <p:nvPr/>
        </p:nvPicPr>
        <p:blipFill>
          <a:blip r:embed="rId3"/>
          <a:stretch/>
        </p:blipFill>
        <p:spPr>
          <a:xfrm>
            <a:off x="936000" y="7346160"/>
            <a:ext cx="1971000" cy="2725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0" name="object 95"/>
          <p:cNvSpPr/>
          <p:nvPr/>
        </p:nvSpPr>
        <p:spPr>
          <a:xfrm>
            <a:off x="1328040" y="2387520"/>
            <a:ext cx="4534200" cy="50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2600" rIns="0" bIns="0" anchor="t">
            <a:spAutoFit/>
          </a:bodyPr>
          <a:p>
            <a:pPr algn="just">
              <a:lnSpc>
                <a:spcPct val="100000"/>
              </a:lnSpc>
            </a:pPr>
            <a:r>
              <a:rPr lang="it-IT" sz="3200" b="1" u="none" spc="-54" strike="noStrike">
                <a:solidFill>
                  <a:schemeClr val="accent2"/>
                </a:solidFill>
                <a:effectLst/>
                <a:uFillTx/>
                <a:latin typeface="Elior Extra Bold"/>
              </a:rPr>
              <a:t>Il</a:t>
            </a:r>
            <a:r>
              <a:rPr lang="it-IT" sz="3200" b="1" u="none" strike="noStrike">
                <a:solidFill>
                  <a:schemeClr val="dk1"/>
                </a:solidFill>
                <a:effectLst/>
                <a:uFillTx/>
                <a:latin typeface="Elior"/>
              </a:rPr>
              <a:t> </a:t>
            </a:r>
            <a:r>
              <a:rPr lang="it-IT" sz="3200" b="1" u="none" spc="-54" strike="noStrike">
                <a:solidFill>
                  <a:schemeClr val="accent2"/>
                </a:solidFill>
                <a:effectLst/>
                <a:uFillTx/>
                <a:latin typeface="Elior Extra Bold"/>
              </a:rPr>
              <a:t>VIAGGIO DEL GUSTO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1" name="PlaceHolder 1"/>
          <p:cNvSpPr>
            <a:spLocks noGrp="1"/>
          </p:cNvSpPr>
          <p:nvPr>
            <p:ph type="title"/>
          </p:nvPr>
        </p:nvSpPr>
        <p:spPr>
          <a:xfrm>
            <a:off x="1309320" y="745560"/>
            <a:ext cx="5249880" cy="1537920"/>
          </a:xfrm>
          <a:prstGeom prst="rect">
            <a:avLst/>
          </a:prstGeom>
          <a:noFill/>
          <a:ln w="0">
            <a:noFill/>
          </a:ln>
        </p:spPr>
        <p:txBody>
          <a:bodyPr lIns="0" tIns="440280" rIns="0" bIns="0" anchor="t">
            <a:spAutoFit/>
          </a:bodyPr>
          <a:p>
            <a:pPr marL="12600" indent="0" algn="l">
              <a:lnSpc>
                <a:spcPct val="100000"/>
              </a:lnSpc>
              <a:spcBef>
                <a:spcPts val="139"/>
              </a:spcBef>
              <a:buNone/>
            </a:pPr>
            <a:r>
              <a:rPr lang="it-IT" sz="3200" b="1" u="none" strike="noStrike">
                <a:solidFill>
                  <a:srgbClr val="F0930B"/>
                </a:solidFill>
                <a:effectLst/>
                <a:uFillTx/>
                <a:latin typeface="Elior"/>
              </a:rPr>
              <a:t>PROGETTO DI ED. ALIMENTARE 2026/2027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12" name="CasellaDiTesto 97"/>
          <p:cNvSpPr/>
          <p:nvPr/>
        </p:nvSpPr>
        <p:spPr>
          <a:xfrm>
            <a:off x="1361520" y="3426480"/>
            <a:ext cx="4500720" cy="258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>
              <a:lnSpc>
                <a:spcPct val="100000"/>
              </a:lnSpc>
            </a:pP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Elior"/>
              </a:rPr>
              <a:t>Il progetto di educazione alimentare 2026/2027 mira a promuovere stili di vita sani e sostenibili attraverso un programma educativo che coinvolge 4 amici molto speciali: </a:t>
            </a:r>
            <a:r>
              <a:rPr lang="it-IT" sz="1400" b="1" u="none" strike="noStrike">
                <a:solidFill>
                  <a:schemeClr val="dk1"/>
                </a:solidFill>
                <a:effectLst/>
                <a:uFillTx/>
                <a:latin typeface="Elior"/>
              </a:rPr>
              <a:t>Eva, Dante, Alice ed Ettore.</a:t>
            </a: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Elior"/>
              </a:rPr>
              <a:t> 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Elior"/>
              </a:rPr>
              <a:t>Ognuno di loro ha una passione unica che ci accompagnerà in un viaggio entusiasmante ed istruttivo. 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13" name="Immagine 96" descr="Immagine che contiene Elementi grafici, Carattere, grafica, design&#10;&#10;Il contenuto generato dall'IA potrebbe non essere corretto."/>
          <p:cNvPicPr/>
          <p:nvPr/>
        </p:nvPicPr>
        <p:blipFill>
          <a:blip r:embed="rId4"/>
          <a:stretch/>
        </p:blipFill>
        <p:spPr>
          <a:xfrm>
            <a:off x="2844360" y="10061280"/>
            <a:ext cx="1548000" cy="334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object 2"/>
          <p:cNvSpPr/>
          <p:nvPr/>
        </p:nvSpPr>
        <p:spPr>
          <a:xfrm>
            <a:off x="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F0EF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615" name="object 3"/>
          <p:cNvGrpSpPr/>
          <p:nvPr/>
        </p:nvGrpSpPr>
        <p:grpSpPr>
          <a:xfrm>
            <a:off x="0" y="0"/>
            <a:ext cx="7559280" cy="10696320"/>
            <a:chOff x="0" y="0"/>
            <a:chExt cx="7559280" cy="10696320"/>
          </a:xfrm>
        </p:grpSpPr>
        <p:sp>
          <p:nvSpPr>
            <p:cNvPr id="616" name="object 4"/>
            <p:cNvSpPr/>
            <p:nvPr/>
          </p:nvSpPr>
          <p:spPr>
            <a:xfrm>
              <a:off x="73069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17" name="object 5"/>
            <p:cNvSpPr/>
            <p:nvPr/>
          </p:nvSpPr>
          <p:spPr>
            <a:xfrm>
              <a:off x="7090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18" name="object 6"/>
            <p:cNvSpPr/>
            <p:nvPr/>
          </p:nvSpPr>
          <p:spPr>
            <a:xfrm>
              <a:off x="6874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19" name="object 7"/>
            <p:cNvSpPr/>
            <p:nvPr/>
          </p:nvSpPr>
          <p:spPr>
            <a:xfrm>
              <a:off x="6658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20" name="object 8"/>
            <p:cNvSpPr/>
            <p:nvPr/>
          </p:nvSpPr>
          <p:spPr>
            <a:xfrm>
              <a:off x="6442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21" name="object 9"/>
            <p:cNvSpPr/>
            <p:nvPr/>
          </p:nvSpPr>
          <p:spPr>
            <a:xfrm>
              <a:off x="6009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22" name="object 10"/>
            <p:cNvSpPr/>
            <p:nvPr/>
          </p:nvSpPr>
          <p:spPr>
            <a:xfrm>
              <a:off x="5793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23" name="object 11"/>
            <p:cNvSpPr/>
            <p:nvPr/>
          </p:nvSpPr>
          <p:spPr>
            <a:xfrm>
              <a:off x="5577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24" name="object 12"/>
            <p:cNvSpPr/>
            <p:nvPr/>
          </p:nvSpPr>
          <p:spPr>
            <a:xfrm>
              <a:off x="5361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25" name="object 13"/>
            <p:cNvSpPr/>
            <p:nvPr/>
          </p:nvSpPr>
          <p:spPr>
            <a:xfrm>
              <a:off x="5145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26" name="object 14"/>
            <p:cNvSpPr/>
            <p:nvPr/>
          </p:nvSpPr>
          <p:spPr>
            <a:xfrm>
              <a:off x="6226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27" name="object 15"/>
            <p:cNvSpPr/>
            <p:nvPr/>
          </p:nvSpPr>
          <p:spPr>
            <a:xfrm>
              <a:off x="4929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28" name="object 16"/>
            <p:cNvSpPr/>
            <p:nvPr/>
          </p:nvSpPr>
          <p:spPr>
            <a:xfrm>
              <a:off x="4713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29" name="object 17"/>
            <p:cNvSpPr/>
            <p:nvPr/>
          </p:nvSpPr>
          <p:spPr>
            <a:xfrm>
              <a:off x="4496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0" name="object 18"/>
            <p:cNvSpPr/>
            <p:nvPr/>
          </p:nvSpPr>
          <p:spPr>
            <a:xfrm>
              <a:off x="4280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1" name="object 19"/>
            <p:cNvSpPr/>
            <p:nvPr/>
          </p:nvSpPr>
          <p:spPr>
            <a:xfrm>
              <a:off x="4064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2" name="object 20"/>
            <p:cNvSpPr/>
            <p:nvPr/>
          </p:nvSpPr>
          <p:spPr>
            <a:xfrm>
              <a:off x="3632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3" name="object 21"/>
            <p:cNvSpPr/>
            <p:nvPr/>
          </p:nvSpPr>
          <p:spPr>
            <a:xfrm>
              <a:off x="3416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4" name="object 22"/>
            <p:cNvSpPr/>
            <p:nvPr/>
          </p:nvSpPr>
          <p:spPr>
            <a:xfrm>
              <a:off x="3200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5" name="object 23"/>
            <p:cNvSpPr/>
            <p:nvPr/>
          </p:nvSpPr>
          <p:spPr>
            <a:xfrm>
              <a:off x="2984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6" name="object 24"/>
            <p:cNvSpPr/>
            <p:nvPr/>
          </p:nvSpPr>
          <p:spPr>
            <a:xfrm>
              <a:off x="2767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7" name="object 25"/>
            <p:cNvSpPr/>
            <p:nvPr/>
          </p:nvSpPr>
          <p:spPr>
            <a:xfrm>
              <a:off x="3848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8" name="object 26"/>
            <p:cNvSpPr/>
            <p:nvPr/>
          </p:nvSpPr>
          <p:spPr>
            <a:xfrm>
              <a:off x="2551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9" name="object 27"/>
            <p:cNvSpPr/>
            <p:nvPr/>
          </p:nvSpPr>
          <p:spPr>
            <a:xfrm>
              <a:off x="2335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0" name="object 28"/>
            <p:cNvSpPr/>
            <p:nvPr/>
          </p:nvSpPr>
          <p:spPr>
            <a:xfrm>
              <a:off x="2119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1" name="object 29"/>
            <p:cNvSpPr/>
            <p:nvPr/>
          </p:nvSpPr>
          <p:spPr>
            <a:xfrm>
              <a:off x="1903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2" name="object 30"/>
            <p:cNvSpPr/>
            <p:nvPr/>
          </p:nvSpPr>
          <p:spPr>
            <a:xfrm>
              <a:off x="1686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3" name="object 31"/>
            <p:cNvSpPr/>
            <p:nvPr/>
          </p:nvSpPr>
          <p:spPr>
            <a:xfrm>
              <a:off x="1470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4" name="object 32"/>
            <p:cNvSpPr/>
            <p:nvPr/>
          </p:nvSpPr>
          <p:spPr>
            <a:xfrm>
              <a:off x="1254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5" name="object 33"/>
            <p:cNvSpPr/>
            <p:nvPr/>
          </p:nvSpPr>
          <p:spPr>
            <a:xfrm>
              <a:off x="1038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6" name="object 34"/>
            <p:cNvSpPr/>
            <p:nvPr/>
          </p:nvSpPr>
          <p:spPr>
            <a:xfrm>
              <a:off x="822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7" name="object 35"/>
            <p:cNvSpPr/>
            <p:nvPr/>
          </p:nvSpPr>
          <p:spPr>
            <a:xfrm>
              <a:off x="390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8" name="object 36"/>
            <p:cNvSpPr/>
            <p:nvPr/>
          </p:nvSpPr>
          <p:spPr>
            <a:xfrm>
              <a:off x="174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9" name="object 37"/>
            <p:cNvSpPr/>
            <p:nvPr/>
          </p:nvSpPr>
          <p:spPr>
            <a:xfrm>
              <a:off x="606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0" name="object 38"/>
            <p:cNvSpPr/>
            <p:nvPr/>
          </p:nvSpPr>
          <p:spPr>
            <a:xfrm>
              <a:off x="0" y="281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1" name="object 39"/>
            <p:cNvSpPr/>
            <p:nvPr/>
          </p:nvSpPr>
          <p:spPr>
            <a:xfrm>
              <a:off x="0" y="497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2" name="object 40"/>
            <p:cNvSpPr/>
            <p:nvPr/>
          </p:nvSpPr>
          <p:spPr>
            <a:xfrm>
              <a:off x="0" y="713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3" name="object 41"/>
            <p:cNvSpPr/>
            <p:nvPr/>
          </p:nvSpPr>
          <p:spPr>
            <a:xfrm>
              <a:off x="0" y="930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4" name="object 42"/>
            <p:cNvSpPr/>
            <p:nvPr/>
          </p:nvSpPr>
          <p:spPr>
            <a:xfrm>
              <a:off x="0" y="1146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5" name="object 43"/>
            <p:cNvSpPr/>
            <p:nvPr/>
          </p:nvSpPr>
          <p:spPr>
            <a:xfrm>
              <a:off x="0" y="1578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6" name="object 44"/>
            <p:cNvSpPr/>
            <p:nvPr/>
          </p:nvSpPr>
          <p:spPr>
            <a:xfrm>
              <a:off x="0" y="1794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7" name="object 45"/>
            <p:cNvSpPr/>
            <p:nvPr/>
          </p:nvSpPr>
          <p:spPr>
            <a:xfrm>
              <a:off x="0" y="2010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8" name="object 46"/>
            <p:cNvSpPr/>
            <p:nvPr/>
          </p:nvSpPr>
          <p:spPr>
            <a:xfrm>
              <a:off x="0" y="2226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9" name="object 47"/>
            <p:cNvSpPr/>
            <p:nvPr/>
          </p:nvSpPr>
          <p:spPr>
            <a:xfrm>
              <a:off x="0" y="2442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0" name="object 48"/>
            <p:cNvSpPr/>
            <p:nvPr/>
          </p:nvSpPr>
          <p:spPr>
            <a:xfrm>
              <a:off x="43200" y="1362600"/>
              <a:ext cx="7516080" cy="360"/>
            </a:xfrm>
            <a:custGeom>
              <a:avLst/>
              <a:gdLst>
                <a:gd name="textAreaLeft" fmla="*/ 0 w 7516080"/>
                <a:gd name="textAreaRight" fmla="*/ 7516440 w 75160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16495" h="0">
                  <a:moveTo>
                    <a:pt x="0" y="0"/>
                  </a:moveTo>
                  <a:lnTo>
                    <a:pt x="7516139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1" name="object 49"/>
            <p:cNvSpPr/>
            <p:nvPr/>
          </p:nvSpPr>
          <p:spPr>
            <a:xfrm>
              <a:off x="0" y="2659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2" name="object 50"/>
            <p:cNvSpPr/>
            <p:nvPr/>
          </p:nvSpPr>
          <p:spPr>
            <a:xfrm>
              <a:off x="0" y="2875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3" name="object 51"/>
            <p:cNvSpPr/>
            <p:nvPr/>
          </p:nvSpPr>
          <p:spPr>
            <a:xfrm>
              <a:off x="0" y="3091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4" name="object 52"/>
            <p:cNvSpPr/>
            <p:nvPr/>
          </p:nvSpPr>
          <p:spPr>
            <a:xfrm>
              <a:off x="0" y="3307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5" name="object 53"/>
            <p:cNvSpPr/>
            <p:nvPr/>
          </p:nvSpPr>
          <p:spPr>
            <a:xfrm>
              <a:off x="0" y="3523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6" name="object 54"/>
            <p:cNvSpPr/>
            <p:nvPr/>
          </p:nvSpPr>
          <p:spPr>
            <a:xfrm>
              <a:off x="0" y="39560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7" name="object 55"/>
            <p:cNvSpPr/>
            <p:nvPr/>
          </p:nvSpPr>
          <p:spPr>
            <a:xfrm>
              <a:off x="0" y="4172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8" name="object 56"/>
            <p:cNvSpPr/>
            <p:nvPr/>
          </p:nvSpPr>
          <p:spPr>
            <a:xfrm>
              <a:off x="0" y="4388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9" name="object 57"/>
            <p:cNvSpPr/>
            <p:nvPr/>
          </p:nvSpPr>
          <p:spPr>
            <a:xfrm>
              <a:off x="0" y="4604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70" name="object 58"/>
            <p:cNvSpPr/>
            <p:nvPr/>
          </p:nvSpPr>
          <p:spPr>
            <a:xfrm>
              <a:off x="0" y="48207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71" name="object 59"/>
          <p:cNvSpPr/>
          <p:nvPr/>
        </p:nvSpPr>
        <p:spPr>
          <a:xfrm>
            <a:off x="43200" y="374004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2" name="object 60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3" name="object 61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4" name="object 62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5" name="object 63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6" name="object 64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7" name="object 65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8" name="object 66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9" name="object 67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0" name="object 68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1" name="object 69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2" name="object 70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3" name="object 71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4" name="object 72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5" name="object 73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6" name="object 74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7" name="object 75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8" name="object 76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9" name="object 77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0" name="object 78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1" name="object 79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2" name="object 80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3" name="object 81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4" name="object 82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5" name="object 83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6" name="object 84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7" name="object 85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8" name="object 87"/>
          <p:cNvSpPr/>
          <p:nvPr/>
        </p:nvSpPr>
        <p:spPr>
          <a:xfrm>
            <a:off x="894600" y="800280"/>
            <a:ext cx="5839200" cy="8221680"/>
          </a:xfrm>
          <a:custGeom>
            <a:avLst/>
            <a:gdLst>
              <a:gd name="textAreaLeft" fmla="*/ 0 w 5839200"/>
              <a:gd name="textAreaRight" fmla="*/ 5839560 w 5839200"/>
              <a:gd name="textAreaTop" fmla="*/ 0 h 8221680"/>
              <a:gd name="textAreaBottom" fmla="*/ 8222040 h 8221680"/>
            </a:gdLst>
            <a:ahLst/>
            <a:cxnLst/>
            <a:rect l="textAreaLeft" t="textAreaTop" r="textAreaRight" b="textAreaBottom"/>
            <a:pathLst>
              <a:path w="5839459" h="8221980">
                <a:moveTo>
                  <a:pt x="5598083" y="0"/>
                </a:moveTo>
                <a:lnTo>
                  <a:pt x="241249" y="0"/>
                </a:lnTo>
                <a:lnTo>
                  <a:pt x="192629" y="4900"/>
                </a:lnTo>
                <a:lnTo>
                  <a:pt x="147345" y="18957"/>
                </a:lnTo>
                <a:lnTo>
                  <a:pt x="106365" y="41198"/>
                </a:lnTo>
                <a:lnTo>
                  <a:pt x="70661" y="70656"/>
                </a:lnTo>
                <a:lnTo>
                  <a:pt x="41202" y="106360"/>
                </a:lnTo>
                <a:lnTo>
                  <a:pt x="18958" y="147339"/>
                </a:lnTo>
                <a:lnTo>
                  <a:pt x="4901" y="192626"/>
                </a:lnTo>
                <a:lnTo>
                  <a:pt x="0" y="241249"/>
                </a:lnTo>
                <a:lnTo>
                  <a:pt x="0" y="7980197"/>
                </a:lnTo>
                <a:lnTo>
                  <a:pt x="4901" y="8028816"/>
                </a:lnTo>
                <a:lnTo>
                  <a:pt x="18958" y="8074101"/>
                </a:lnTo>
                <a:lnTo>
                  <a:pt x="41202" y="8115080"/>
                </a:lnTo>
                <a:lnTo>
                  <a:pt x="70661" y="8150785"/>
                </a:lnTo>
                <a:lnTo>
                  <a:pt x="106365" y="8180244"/>
                </a:lnTo>
                <a:lnTo>
                  <a:pt x="147345" y="8202487"/>
                </a:lnTo>
                <a:lnTo>
                  <a:pt x="192629" y="8216545"/>
                </a:lnTo>
                <a:lnTo>
                  <a:pt x="241249" y="8221446"/>
                </a:lnTo>
                <a:lnTo>
                  <a:pt x="5598083" y="8221446"/>
                </a:lnTo>
                <a:lnTo>
                  <a:pt x="5646703" y="8216545"/>
                </a:lnTo>
                <a:lnTo>
                  <a:pt x="5691987" y="8202487"/>
                </a:lnTo>
                <a:lnTo>
                  <a:pt x="5732967" y="8180244"/>
                </a:lnTo>
                <a:lnTo>
                  <a:pt x="5768671" y="8150785"/>
                </a:lnTo>
                <a:lnTo>
                  <a:pt x="5798130" y="8115080"/>
                </a:lnTo>
                <a:lnTo>
                  <a:pt x="5820374" y="8074101"/>
                </a:lnTo>
                <a:lnTo>
                  <a:pt x="5834431" y="8028816"/>
                </a:lnTo>
                <a:lnTo>
                  <a:pt x="5839333" y="7980197"/>
                </a:lnTo>
                <a:lnTo>
                  <a:pt x="5839333" y="241249"/>
                </a:lnTo>
                <a:lnTo>
                  <a:pt x="5834431" y="192626"/>
                </a:lnTo>
                <a:lnTo>
                  <a:pt x="5820374" y="147339"/>
                </a:lnTo>
                <a:lnTo>
                  <a:pt x="5798130" y="106360"/>
                </a:lnTo>
                <a:lnTo>
                  <a:pt x="5768671" y="70656"/>
                </a:lnTo>
                <a:lnTo>
                  <a:pt x="5732967" y="41198"/>
                </a:lnTo>
                <a:lnTo>
                  <a:pt x="5691987" y="18957"/>
                </a:lnTo>
                <a:lnTo>
                  <a:pt x="5646703" y="4900"/>
                </a:lnTo>
                <a:lnTo>
                  <a:pt x="5598083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Elior"/>
            </a:endParaRPr>
          </a:p>
        </p:txBody>
      </p:sp>
      <p:sp>
        <p:nvSpPr>
          <p:cNvPr id="699" name="object 88"/>
          <p:cNvSpPr/>
          <p:nvPr/>
        </p:nvSpPr>
        <p:spPr>
          <a:xfrm>
            <a:off x="994680" y="9952920"/>
            <a:ext cx="1794960" cy="201600"/>
          </a:xfrm>
          <a:custGeom>
            <a:avLst/>
            <a:gdLst>
              <a:gd name="textAreaLeft" fmla="*/ 0 w 1794960"/>
              <a:gd name="textAreaRight" fmla="*/ 1795320 w 1794960"/>
              <a:gd name="textAreaTop" fmla="*/ 0 h 201600"/>
              <a:gd name="textAreaBottom" fmla="*/ 201960 h 201600"/>
            </a:gdLst>
            <a:ahLst/>
            <a:cxnLst/>
            <a:rect l="textAreaLeft" t="textAreaTop" r="textAreaRight" b="textAreaBottom"/>
            <a:pathLst>
              <a:path w="1795145" h="201929">
                <a:moveTo>
                  <a:pt x="897267" y="0"/>
                </a:moveTo>
                <a:lnTo>
                  <a:pt x="819848" y="370"/>
                </a:lnTo>
                <a:lnTo>
                  <a:pt x="744258" y="1460"/>
                </a:lnTo>
                <a:lnTo>
                  <a:pt x="670766" y="3240"/>
                </a:lnTo>
                <a:lnTo>
                  <a:pt x="599641" y="5680"/>
                </a:lnTo>
                <a:lnTo>
                  <a:pt x="531152" y="8749"/>
                </a:lnTo>
                <a:lnTo>
                  <a:pt x="465570" y="12417"/>
                </a:lnTo>
                <a:lnTo>
                  <a:pt x="403163" y="16654"/>
                </a:lnTo>
                <a:lnTo>
                  <a:pt x="344201" y="21430"/>
                </a:lnTo>
                <a:lnTo>
                  <a:pt x="288953" y="26713"/>
                </a:lnTo>
                <a:lnTo>
                  <a:pt x="237688" y="32475"/>
                </a:lnTo>
                <a:lnTo>
                  <a:pt x="190676" y="38685"/>
                </a:lnTo>
                <a:lnTo>
                  <a:pt x="148186" y="45312"/>
                </a:lnTo>
                <a:lnTo>
                  <a:pt x="110487" y="52326"/>
                </a:lnTo>
                <a:lnTo>
                  <a:pt x="50542" y="67396"/>
                </a:lnTo>
                <a:lnTo>
                  <a:pt x="12994" y="83651"/>
                </a:lnTo>
                <a:lnTo>
                  <a:pt x="0" y="100850"/>
                </a:lnTo>
                <a:lnTo>
                  <a:pt x="3293" y="109553"/>
                </a:lnTo>
                <a:lnTo>
                  <a:pt x="50542" y="134304"/>
                </a:lnTo>
                <a:lnTo>
                  <a:pt x="110487" y="149374"/>
                </a:lnTo>
                <a:lnTo>
                  <a:pt x="148186" y="156388"/>
                </a:lnTo>
                <a:lnTo>
                  <a:pt x="190676" y="163015"/>
                </a:lnTo>
                <a:lnTo>
                  <a:pt x="237688" y="169225"/>
                </a:lnTo>
                <a:lnTo>
                  <a:pt x="288953" y="174987"/>
                </a:lnTo>
                <a:lnTo>
                  <a:pt x="344201" y="180271"/>
                </a:lnTo>
                <a:lnTo>
                  <a:pt x="403163" y="185046"/>
                </a:lnTo>
                <a:lnTo>
                  <a:pt x="465570" y="189283"/>
                </a:lnTo>
                <a:lnTo>
                  <a:pt x="531152" y="192951"/>
                </a:lnTo>
                <a:lnTo>
                  <a:pt x="599641" y="196021"/>
                </a:lnTo>
                <a:lnTo>
                  <a:pt x="670766" y="198460"/>
                </a:lnTo>
                <a:lnTo>
                  <a:pt x="744258" y="200240"/>
                </a:lnTo>
                <a:lnTo>
                  <a:pt x="819848" y="201331"/>
                </a:lnTo>
                <a:lnTo>
                  <a:pt x="897267" y="201701"/>
                </a:lnTo>
                <a:lnTo>
                  <a:pt x="974686" y="201331"/>
                </a:lnTo>
                <a:lnTo>
                  <a:pt x="1050276" y="200240"/>
                </a:lnTo>
                <a:lnTo>
                  <a:pt x="1123768" y="198460"/>
                </a:lnTo>
                <a:lnTo>
                  <a:pt x="1194892" y="196021"/>
                </a:lnTo>
                <a:lnTo>
                  <a:pt x="1263380" y="192951"/>
                </a:lnTo>
                <a:lnTo>
                  <a:pt x="1328961" y="189283"/>
                </a:lnTo>
                <a:lnTo>
                  <a:pt x="1391367" y="185046"/>
                </a:lnTo>
                <a:lnTo>
                  <a:pt x="1450329" y="180271"/>
                </a:lnTo>
                <a:lnTo>
                  <a:pt x="1505576" y="174987"/>
                </a:lnTo>
                <a:lnTo>
                  <a:pt x="1556840" y="169225"/>
                </a:lnTo>
                <a:lnTo>
                  <a:pt x="1603851" y="163015"/>
                </a:lnTo>
                <a:lnTo>
                  <a:pt x="1646340" y="156388"/>
                </a:lnTo>
                <a:lnTo>
                  <a:pt x="1684038" y="149374"/>
                </a:lnTo>
                <a:lnTo>
                  <a:pt x="1743982" y="134304"/>
                </a:lnTo>
                <a:lnTo>
                  <a:pt x="1781528" y="118049"/>
                </a:lnTo>
                <a:lnTo>
                  <a:pt x="1794522" y="100850"/>
                </a:lnTo>
                <a:lnTo>
                  <a:pt x="1791229" y="92148"/>
                </a:lnTo>
                <a:lnTo>
                  <a:pt x="1743982" y="67396"/>
                </a:lnTo>
                <a:lnTo>
                  <a:pt x="1684038" y="52326"/>
                </a:lnTo>
                <a:lnTo>
                  <a:pt x="1646340" y="45312"/>
                </a:lnTo>
                <a:lnTo>
                  <a:pt x="1603851" y="38685"/>
                </a:lnTo>
                <a:lnTo>
                  <a:pt x="1556840" y="32475"/>
                </a:lnTo>
                <a:lnTo>
                  <a:pt x="1505576" y="26713"/>
                </a:lnTo>
                <a:lnTo>
                  <a:pt x="1450329" y="21430"/>
                </a:lnTo>
                <a:lnTo>
                  <a:pt x="1391367" y="16654"/>
                </a:lnTo>
                <a:lnTo>
                  <a:pt x="1328961" y="12417"/>
                </a:lnTo>
                <a:lnTo>
                  <a:pt x="1263380" y="8749"/>
                </a:lnTo>
                <a:lnTo>
                  <a:pt x="1194892" y="5680"/>
                </a:lnTo>
                <a:lnTo>
                  <a:pt x="1123768" y="3240"/>
                </a:lnTo>
                <a:lnTo>
                  <a:pt x="1050276" y="1460"/>
                </a:lnTo>
                <a:lnTo>
                  <a:pt x="974686" y="370"/>
                </a:lnTo>
                <a:lnTo>
                  <a:pt x="897267" y="0"/>
                </a:lnTo>
                <a:close/>
              </a:path>
            </a:pathLst>
          </a:custGeom>
          <a:solidFill>
            <a:srgbClr val="F0EFA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00" name="object 90"/>
          <p:cNvPicPr/>
          <p:nvPr/>
        </p:nvPicPr>
        <p:blipFill>
          <a:blip r:embed="rId1"/>
          <a:stretch/>
        </p:blipFill>
        <p:spPr>
          <a:xfrm>
            <a:off x="6337440" y="3974400"/>
            <a:ext cx="967320" cy="75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1" name="object 91"/>
          <p:cNvPicPr/>
          <p:nvPr/>
        </p:nvPicPr>
        <p:blipFill>
          <a:blip r:embed="rId2"/>
          <a:stretch/>
        </p:blipFill>
        <p:spPr>
          <a:xfrm>
            <a:off x="5572440" y="8492760"/>
            <a:ext cx="614880" cy="682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2" name="PlaceHolder 1"/>
          <p:cNvSpPr>
            <a:spLocks noGrp="1"/>
          </p:cNvSpPr>
          <p:nvPr>
            <p:ph type="title"/>
          </p:nvPr>
        </p:nvSpPr>
        <p:spPr>
          <a:xfrm>
            <a:off x="1309320" y="745560"/>
            <a:ext cx="5249880" cy="1537920"/>
          </a:xfrm>
          <a:prstGeom prst="rect">
            <a:avLst/>
          </a:prstGeom>
          <a:noFill/>
          <a:ln w="0">
            <a:noFill/>
          </a:ln>
        </p:spPr>
        <p:txBody>
          <a:bodyPr lIns="0" tIns="440280" rIns="0" bIns="0" anchor="t">
            <a:spAutoFit/>
          </a:bodyPr>
          <a:p>
            <a:pPr marL="12600" indent="0" algn="l">
              <a:lnSpc>
                <a:spcPct val="100000"/>
              </a:lnSpc>
              <a:spcBef>
                <a:spcPts val="139"/>
              </a:spcBef>
              <a:buNone/>
            </a:pPr>
            <a:r>
              <a:rPr lang="it-IT" sz="3200" b="1" u="none" strike="noStrike">
                <a:solidFill>
                  <a:srgbClr val="F0930B"/>
                </a:solidFill>
                <a:effectLst/>
                <a:uFillTx/>
                <a:latin typeface="Elior"/>
              </a:rPr>
              <a:t>LA QUALITÁ IN OGNI PIATTO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03" name="object 27"/>
          <p:cNvSpPr/>
          <p:nvPr/>
        </p:nvSpPr>
        <p:spPr>
          <a:xfrm>
            <a:off x="1301040" y="1856520"/>
            <a:ext cx="2819880" cy="50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8640" rIns="0" bIns="0" anchor="t">
            <a:spAutoFit/>
          </a:bodyPr>
          <a:p>
            <a:pPr marL="8640">
              <a:lnSpc>
                <a:spcPct val="100000"/>
              </a:lnSpc>
              <a:spcBef>
                <a:spcPts val="68"/>
              </a:spcBef>
            </a:pPr>
            <a:r>
              <a:rPr lang="it-IT" sz="3200" b="1" u="none" spc="-54" strike="noStrike">
                <a:solidFill>
                  <a:schemeClr val="accent2"/>
                </a:solidFill>
                <a:effectLst/>
                <a:uFillTx/>
                <a:latin typeface="Elior Extra Bold"/>
              </a:rPr>
              <a:t>Materie prime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4" name="CasellaDiTesto 110"/>
          <p:cNvSpPr/>
          <p:nvPr/>
        </p:nvSpPr>
        <p:spPr>
          <a:xfrm>
            <a:off x="1169280" y="2543760"/>
            <a:ext cx="553176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Elior"/>
              </a:rPr>
              <a:t>Elior Ristorazione sceglie materie prime di qualità provenienti solo da  fornitori selezionati e certificati.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400" b="0" u="none" strike="noStrike">
                <a:solidFill>
                  <a:schemeClr val="dk1"/>
                </a:solidFill>
                <a:effectLst/>
                <a:uFillTx/>
                <a:latin typeface="Elior"/>
              </a:rPr>
              <a:t>Prodotti biologici, IGP, DOP, a filiera corta ed equosolidali.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5" name="object 2"/>
          <p:cNvSpPr/>
          <p:nvPr/>
        </p:nvSpPr>
        <p:spPr>
          <a:xfrm>
            <a:off x="682200" y="7235640"/>
            <a:ext cx="6071400" cy="1824120"/>
          </a:xfrm>
          <a:custGeom>
            <a:avLst/>
            <a:gdLst>
              <a:gd name="textAreaLeft" fmla="*/ 0 w 6071400"/>
              <a:gd name="textAreaRight" fmla="*/ 6071760 w 6071400"/>
              <a:gd name="textAreaTop" fmla="*/ 0 h 1824120"/>
              <a:gd name="textAreaBottom" fmla="*/ 1824480 h 1824120"/>
            </a:gdLst>
            <a:ahLst/>
            <a:cxnLst/>
            <a:rect l="textAreaLeft" t="textAreaTop" r="textAreaRight" b="textAreaBottom"/>
            <a:pathLst>
              <a:path w="7560309" h="2635884">
                <a:moveTo>
                  <a:pt x="7559992" y="0"/>
                </a:moveTo>
                <a:lnTo>
                  <a:pt x="0" y="451713"/>
                </a:lnTo>
                <a:lnTo>
                  <a:pt x="0" y="2635630"/>
                </a:lnTo>
                <a:lnTo>
                  <a:pt x="7559992" y="2635630"/>
                </a:lnTo>
                <a:lnTo>
                  <a:pt x="7559992" y="0"/>
                </a:lnTo>
                <a:close/>
              </a:path>
            </a:pathLst>
          </a:custGeom>
          <a:solidFill>
            <a:srgbClr val="D7833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9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6" name="object 19"/>
          <p:cNvSpPr/>
          <p:nvPr/>
        </p:nvSpPr>
        <p:spPr>
          <a:xfrm>
            <a:off x="3074040" y="7442640"/>
            <a:ext cx="3669120" cy="16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8640" rIns="0" bIns="0" anchor="t">
            <a:spAutoFit/>
          </a:bodyPr>
          <a:p>
            <a:pPr marL="77040" indent="-68400">
              <a:lnSpc>
                <a:spcPct val="107000"/>
              </a:lnSpc>
              <a:spcBef>
                <a:spcPts val="68"/>
              </a:spcBef>
              <a:tabLst>
                <a:tab pos="0" algn="l"/>
              </a:tabLst>
            </a:pPr>
            <a:r>
              <a:rPr lang="it-IT" sz="1100" b="0" u="none" spc="-68" strike="noStrike">
                <a:solidFill>
                  <a:srgbClr val="231F20"/>
                </a:solidFill>
                <a:effectLst/>
                <a:uFillTx/>
                <a:latin typeface="Elior"/>
              </a:rPr>
              <a:t>I </a:t>
            </a:r>
            <a:r>
              <a:rPr lang="it-IT" sz="1100" b="0" u="none" spc="-14" strike="noStrike">
                <a:solidFill>
                  <a:srgbClr val="231F20"/>
                </a:solidFill>
                <a:effectLst/>
                <a:uFillTx/>
                <a:latin typeface="Elior"/>
              </a:rPr>
              <a:t>prodotti </a:t>
            </a:r>
            <a:r>
              <a:rPr lang="it-IT" sz="1100" b="0" u="none" spc="-85" strike="noStrike">
                <a:solidFill>
                  <a:srgbClr val="231F20"/>
                </a:solidFill>
                <a:effectLst/>
                <a:uFillTx/>
                <a:latin typeface="Elior"/>
              </a:rPr>
              <a:t>da </a:t>
            </a:r>
            <a:r>
              <a:rPr lang="it-IT" sz="1100" b="0" u="none" spc="-51" strike="noStrike">
                <a:solidFill>
                  <a:srgbClr val="231F20"/>
                </a:solidFill>
                <a:effectLst/>
                <a:uFillTx/>
                <a:latin typeface="Elior"/>
              </a:rPr>
              <a:t>agricoltura </a:t>
            </a:r>
            <a:r>
              <a:rPr lang="it-IT" sz="1100" b="0" u="none" spc="-60" strike="noStrike">
                <a:solidFill>
                  <a:srgbClr val="231F20"/>
                </a:solidFill>
                <a:effectLst/>
                <a:uFillTx/>
                <a:latin typeface="Elior"/>
              </a:rPr>
              <a:t>biologica </a:t>
            </a:r>
            <a:r>
              <a:rPr lang="it-IT" sz="1100" b="0" u="none" spc="-68" strike="noStrike">
                <a:solidFill>
                  <a:srgbClr val="231F20"/>
                </a:solidFill>
                <a:effectLst/>
                <a:uFillTx/>
                <a:latin typeface="Elior"/>
              </a:rPr>
              <a:t>sono: </a:t>
            </a:r>
            <a:r>
              <a:rPr lang="it-IT" sz="1100" b="0" u="none" spc="-54" strike="noStrike">
                <a:solidFill>
                  <a:srgbClr val="231F20"/>
                </a:solidFill>
                <a:effectLst/>
                <a:uFillTx/>
                <a:latin typeface="Elior"/>
              </a:rPr>
              <a:t>le </a:t>
            </a:r>
            <a:r>
              <a:rPr lang="it-IT" sz="1100" b="0" u="none" spc="-71" strike="noStrike">
                <a:solidFill>
                  <a:srgbClr val="231F20"/>
                </a:solidFill>
                <a:effectLst/>
                <a:uFillTx/>
                <a:latin typeface="Elior"/>
              </a:rPr>
              <a:t>paste </a:t>
            </a:r>
            <a:r>
              <a:rPr lang="it-IT" sz="1100" b="0" u="none" spc="-28" strike="noStrike">
                <a:solidFill>
                  <a:srgbClr val="231F20"/>
                </a:solidFill>
                <a:effectLst/>
                <a:uFillTx/>
                <a:latin typeface="Elior"/>
              </a:rPr>
              <a:t>(di </a:t>
            </a:r>
            <a:r>
              <a:rPr lang="it-IT" sz="1100" b="0" u="none" spc="-79" strike="noStrike">
                <a:solidFill>
                  <a:srgbClr val="231F20"/>
                </a:solidFill>
                <a:effectLst/>
                <a:uFillTx/>
                <a:latin typeface="Elior"/>
              </a:rPr>
              <a:t>semola, </a:t>
            </a:r>
            <a:r>
              <a:rPr lang="it-IT" sz="1100" b="0" u="none" spc="-62" strike="noStrike">
                <a:solidFill>
                  <a:srgbClr val="231F20"/>
                </a:solidFill>
                <a:effectLst/>
                <a:uFillTx/>
                <a:latin typeface="Elior"/>
              </a:rPr>
              <a:t>all’uovo, </a:t>
            </a:r>
            <a:r>
              <a:rPr lang="it-IT" sz="11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di </a:t>
            </a:r>
            <a:r>
              <a:rPr lang="it-IT" sz="1100" b="0" u="none" spc="-71" strike="noStrike">
                <a:solidFill>
                  <a:srgbClr val="231F20"/>
                </a:solidFill>
                <a:effectLst/>
                <a:uFillTx/>
                <a:latin typeface="Elior"/>
              </a:rPr>
              <a:t>kamut, </a:t>
            </a:r>
            <a:r>
              <a:rPr lang="it-IT" sz="11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di </a:t>
            </a:r>
            <a:r>
              <a:rPr lang="it-IT" sz="1100" b="0" u="none" spc="-77" strike="noStrike">
                <a:solidFill>
                  <a:srgbClr val="231F20"/>
                </a:solidFill>
                <a:effectLst/>
                <a:uFillTx/>
                <a:latin typeface="Elior"/>
              </a:rPr>
              <a:t>semola </a:t>
            </a:r>
            <a:r>
              <a:rPr lang="it-IT" sz="1100" b="0" u="none" spc="-54" strike="noStrike">
                <a:solidFill>
                  <a:srgbClr val="231F20"/>
                </a:solidFill>
                <a:effectLst/>
                <a:uFillTx/>
                <a:latin typeface="Elior"/>
              </a:rPr>
              <a:t>integrale),  </a:t>
            </a:r>
            <a:r>
              <a:rPr lang="it-IT" sz="1100" b="0" u="none" spc="-65" strike="noStrike">
                <a:solidFill>
                  <a:srgbClr val="231F20"/>
                </a:solidFill>
                <a:effectLst/>
                <a:uFillTx/>
                <a:latin typeface="Elior"/>
              </a:rPr>
              <a:t>gli </a:t>
            </a:r>
            <a:r>
              <a:rPr lang="it-IT" sz="1100" b="0" u="none" spc="-68" strike="noStrike">
                <a:solidFill>
                  <a:srgbClr val="231F20"/>
                </a:solidFill>
                <a:effectLst/>
                <a:uFillTx/>
                <a:latin typeface="Elior"/>
              </a:rPr>
              <a:t>gnocchi </a:t>
            </a:r>
            <a:r>
              <a:rPr lang="it-IT" sz="11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di </a:t>
            </a:r>
            <a:r>
              <a:rPr lang="it-IT" sz="1100" b="0" u="none" spc="-60" strike="noStrike">
                <a:solidFill>
                  <a:srgbClr val="231F20"/>
                </a:solidFill>
                <a:effectLst/>
                <a:uFillTx/>
                <a:latin typeface="Elior"/>
              </a:rPr>
              <a:t>patate,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il </a:t>
            </a:r>
            <a:r>
              <a:rPr lang="it-IT" sz="1100" b="0" u="none" spc="-79" strike="noStrike">
                <a:solidFill>
                  <a:srgbClr val="231F20"/>
                </a:solidFill>
                <a:effectLst/>
                <a:uFillTx/>
                <a:latin typeface="Elior"/>
              </a:rPr>
              <a:t>pane </a:t>
            </a:r>
            <a:r>
              <a:rPr lang="it-IT" sz="1100" b="0" u="none" spc="-48" strike="noStrike">
                <a:solidFill>
                  <a:srgbClr val="231F20"/>
                </a:solidFill>
                <a:effectLst/>
                <a:uFillTx/>
                <a:latin typeface="Elior"/>
              </a:rPr>
              <a:t>(normale, </a:t>
            </a:r>
            <a:r>
              <a:rPr lang="it-IT" sz="1100" b="0" u="none" spc="-79" strike="noStrike">
                <a:solidFill>
                  <a:srgbClr val="231F20"/>
                </a:solidFill>
                <a:effectLst/>
                <a:uFillTx/>
                <a:latin typeface="Elior"/>
              </a:rPr>
              <a:t>al </a:t>
            </a:r>
            <a:r>
              <a:rPr lang="it-IT" sz="1100" b="0" u="none" spc="-96" strike="noStrike">
                <a:solidFill>
                  <a:srgbClr val="231F20"/>
                </a:solidFill>
                <a:effectLst/>
                <a:uFillTx/>
                <a:latin typeface="Elior"/>
              </a:rPr>
              <a:t>sesamo, </a:t>
            </a:r>
            <a:r>
              <a:rPr lang="it-IT" sz="1100" b="0" u="none" spc="-48" strike="noStrike">
                <a:solidFill>
                  <a:srgbClr val="231F20"/>
                </a:solidFill>
                <a:effectLst/>
                <a:uFillTx/>
                <a:latin typeface="Elior"/>
              </a:rPr>
              <a:t>grattugiato), </a:t>
            </a:r>
            <a:r>
              <a:rPr lang="it-IT" sz="1100" b="0" u="none" spc="-79" strike="noStrike">
                <a:solidFill>
                  <a:srgbClr val="231F20"/>
                </a:solidFill>
                <a:effectLst/>
                <a:uFillTx/>
                <a:latin typeface="Elior"/>
              </a:rPr>
              <a:t>la </a:t>
            </a:r>
            <a:r>
              <a:rPr lang="it-IT" sz="1100" b="0" u="none" spc="-82" strike="noStrike">
                <a:solidFill>
                  <a:srgbClr val="231F20"/>
                </a:solidFill>
                <a:effectLst/>
                <a:uFillTx/>
                <a:latin typeface="Elior"/>
              </a:rPr>
              <a:t>pizza </a:t>
            </a:r>
            <a:r>
              <a:rPr lang="it-IT" sz="1100" b="0" u="none" spc="-79" strike="noStrike">
                <a:solidFill>
                  <a:srgbClr val="231F20"/>
                </a:solidFill>
                <a:effectLst/>
                <a:uFillTx/>
                <a:latin typeface="Elior"/>
              </a:rPr>
              <a:t>al </a:t>
            </a:r>
            <a:r>
              <a:rPr lang="it-IT" sz="1100" b="0" u="none" spc="-37" strike="noStrike">
                <a:solidFill>
                  <a:srgbClr val="231F20"/>
                </a:solidFill>
                <a:effectLst/>
                <a:uFillTx/>
                <a:latin typeface="Elior"/>
              </a:rPr>
              <a:t>pomodoro, </a:t>
            </a:r>
            <a:r>
              <a:rPr lang="it-IT" sz="1100" b="0" u="none" spc="-54" strike="noStrike">
                <a:solidFill>
                  <a:srgbClr val="231F20"/>
                </a:solidFill>
                <a:effectLst/>
                <a:uFillTx/>
                <a:latin typeface="Elior"/>
              </a:rPr>
              <a:t>le </a:t>
            </a:r>
            <a:r>
              <a:rPr lang="it-IT" sz="1100" b="0" u="none" spc="-60" strike="noStrike">
                <a:solidFill>
                  <a:srgbClr val="231F20"/>
                </a:solidFill>
                <a:effectLst/>
                <a:uFillTx/>
                <a:latin typeface="Elior"/>
              </a:rPr>
              <a:t>patate,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il  farro </a:t>
            </a:r>
            <a:r>
              <a:rPr lang="it-IT" sz="1100" b="0" u="none" spc="-77" strike="noStrike">
                <a:solidFill>
                  <a:srgbClr val="231F20"/>
                </a:solidFill>
                <a:effectLst/>
                <a:uFillTx/>
                <a:latin typeface="Elior"/>
              </a:rPr>
              <a:t>e </a:t>
            </a:r>
            <a:r>
              <a:rPr lang="it-IT" sz="1100" b="0" u="none" spc="-37" strike="noStrike">
                <a:solidFill>
                  <a:srgbClr val="231F20"/>
                </a:solidFill>
                <a:effectLst/>
                <a:uFillTx/>
                <a:latin typeface="Elior"/>
              </a:rPr>
              <a:t>l’orzo </a:t>
            </a:r>
            <a:r>
              <a:rPr lang="it-IT" sz="1100" b="0" u="none" spc="-45" strike="noStrike">
                <a:solidFill>
                  <a:srgbClr val="231F20"/>
                </a:solidFill>
                <a:effectLst/>
                <a:uFillTx/>
                <a:latin typeface="Elior"/>
              </a:rPr>
              <a:t>perlati, </a:t>
            </a:r>
            <a:r>
              <a:rPr lang="it-IT" sz="1100" b="0" u="none" spc="-79" strike="noStrike">
                <a:solidFill>
                  <a:srgbClr val="231F20"/>
                </a:solidFill>
                <a:effectLst/>
                <a:uFillTx/>
                <a:latin typeface="Elior"/>
              </a:rPr>
              <a:t>la </a:t>
            </a:r>
            <a:r>
              <a:rPr lang="it-IT" sz="1100" b="0" u="none" spc="-65" strike="noStrike">
                <a:solidFill>
                  <a:srgbClr val="231F20"/>
                </a:solidFill>
                <a:effectLst/>
                <a:uFillTx/>
                <a:latin typeface="Elior"/>
              </a:rPr>
              <a:t>quinoa,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il </a:t>
            </a:r>
            <a:r>
              <a:rPr lang="it-IT" sz="1100" b="0" u="none" spc="-62" strike="noStrike">
                <a:solidFill>
                  <a:srgbClr val="231F20"/>
                </a:solidFill>
                <a:effectLst/>
                <a:uFillTx/>
                <a:latin typeface="Elior"/>
              </a:rPr>
              <a:t>miglio, </a:t>
            </a:r>
            <a:r>
              <a:rPr lang="it-IT" sz="1100" b="0" u="none" spc="-54" strike="noStrike">
                <a:solidFill>
                  <a:srgbClr val="231F20"/>
                </a:solidFill>
                <a:effectLst/>
                <a:uFillTx/>
                <a:latin typeface="Elior"/>
              </a:rPr>
              <a:t>le farine </a:t>
            </a:r>
            <a:r>
              <a:rPr lang="it-IT" sz="11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di </a:t>
            </a:r>
            <a:r>
              <a:rPr lang="it-IT" sz="1100" b="0" u="none" spc="-62" strike="noStrike">
                <a:solidFill>
                  <a:srgbClr val="231F20"/>
                </a:solidFill>
                <a:effectLst/>
                <a:uFillTx/>
                <a:latin typeface="Elior"/>
              </a:rPr>
              <a:t>grano </a:t>
            </a:r>
            <a:r>
              <a:rPr lang="it-IT" sz="1100" b="0" u="none" spc="-77" strike="noStrike">
                <a:solidFill>
                  <a:srgbClr val="231F20"/>
                </a:solidFill>
                <a:effectLst/>
                <a:uFillTx/>
                <a:latin typeface="Elior"/>
              </a:rPr>
              <a:t>e </a:t>
            </a:r>
            <a:r>
              <a:rPr lang="it-IT" sz="11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di </a:t>
            </a:r>
            <a:r>
              <a:rPr lang="it-IT" sz="1100" b="0" u="none" spc="-94" strike="noStrike">
                <a:solidFill>
                  <a:srgbClr val="231F20"/>
                </a:solidFill>
                <a:effectLst/>
                <a:uFillTx/>
                <a:latin typeface="Elior"/>
              </a:rPr>
              <a:t>mais,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il </a:t>
            </a:r>
            <a:r>
              <a:rPr lang="it-IT" sz="1100" b="0" u="none" spc="-62" strike="noStrike">
                <a:solidFill>
                  <a:srgbClr val="231F20"/>
                </a:solidFill>
                <a:effectLst/>
                <a:uFillTx/>
                <a:latin typeface="Elior"/>
              </a:rPr>
              <a:t>semolino,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il </a:t>
            </a:r>
            <a:r>
              <a:rPr lang="it-IT" sz="1100" b="0" u="none" spc="-37" strike="noStrike">
                <a:solidFill>
                  <a:srgbClr val="231F20"/>
                </a:solidFill>
                <a:effectLst/>
                <a:uFillTx/>
                <a:latin typeface="Elior"/>
              </a:rPr>
              <a:t>latte </a:t>
            </a:r>
            <a:r>
              <a:rPr lang="it-IT" sz="1100" b="0" u="none" spc="-62" strike="noStrike">
                <a:solidFill>
                  <a:srgbClr val="231F20"/>
                </a:solidFill>
                <a:effectLst/>
                <a:uFillTx/>
                <a:latin typeface="Elior"/>
              </a:rPr>
              <a:t>fresco </a:t>
            </a:r>
            <a:r>
              <a:rPr lang="it-IT" sz="1100" b="0" u="none" spc="-77" strike="noStrike">
                <a:solidFill>
                  <a:srgbClr val="231F20"/>
                </a:solidFill>
                <a:effectLst/>
                <a:uFillTx/>
                <a:latin typeface="Elior"/>
              </a:rPr>
              <a:t>e  </a:t>
            </a:r>
            <a:r>
              <a:rPr lang="it-IT" sz="1100" b="0" u="none" spc="-71" strike="noStrike">
                <a:solidFill>
                  <a:srgbClr val="231F20"/>
                </a:solidFill>
                <a:effectLst/>
                <a:uFillTx/>
                <a:latin typeface="Elior"/>
              </a:rPr>
              <a:t>UHT,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il </a:t>
            </a:r>
            <a:r>
              <a:rPr lang="it-IT" sz="11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burro, </a:t>
            </a:r>
            <a:r>
              <a:rPr lang="it-IT" sz="1100" b="0" u="none" spc="-79" strike="noStrike">
                <a:solidFill>
                  <a:srgbClr val="231F20"/>
                </a:solidFill>
                <a:effectLst/>
                <a:uFillTx/>
                <a:latin typeface="Elior"/>
              </a:rPr>
              <a:t>la </a:t>
            </a:r>
            <a:r>
              <a:rPr lang="it-IT" sz="1100" b="0" u="none" spc="-71" strike="noStrike">
                <a:solidFill>
                  <a:srgbClr val="231F20"/>
                </a:solidFill>
                <a:effectLst/>
                <a:uFillTx/>
                <a:latin typeface="Elior"/>
              </a:rPr>
              <a:t>mozzarella, </a:t>
            </a:r>
            <a:r>
              <a:rPr lang="it-IT" sz="1100" b="0" u="none" spc="-79" strike="noStrike">
                <a:solidFill>
                  <a:srgbClr val="231F20"/>
                </a:solidFill>
                <a:effectLst/>
                <a:uFillTx/>
                <a:latin typeface="Elior"/>
              </a:rPr>
              <a:t>la </a:t>
            </a:r>
            <a:r>
              <a:rPr lang="it-IT" sz="1100" b="0" u="none" spc="-37" strike="noStrike">
                <a:solidFill>
                  <a:srgbClr val="231F20"/>
                </a:solidFill>
                <a:effectLst/>
                <a:uFillTx/>
                <a:latin typeface="Elior"/>
              </a:rPr>
              <a:t>ricotta, </a:t>
            </a:r>
            <a:r>
              <a:rPr lang="it-IT" sz="1100" b="0" u="none" spc="-23" strike="noStrike">
                <a:solidFill>
                  <a:srgbClr val="231F20"/>
                </a:solidFill>
                <a:effectLst/>
                <a:uFillTx/>
                <a:latin typeface="Elior"/>
              </a:rPr>
              <a:t>lo </a:t>
            </a:r>
            <a:r>
              <a:rPr lang="it-IT" sz="1100" b="0" u="none" spc="-62" strike="noStrike">
                <a:solidFill>
                  <a:srgbClr val="231F20"/>
                </a:solidFill>
                <a:effectLst/>
                <a:uFillTx/>
                <a:latin typeface="Elior"/>
              </a:rPr>
              <a:t>stracchino,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il </a:t>
            </a:r>
            <a:r>
              <a:rPr lang="it-IT" sz="1100" b="0" u="none" spc="-77" strike="noStrike">
                <a:solidFill>
                  <a:srgbClr val="231F20"/>
                </a:solidFill>
                <a:effectLst/>
                <a:uFillTx/>
                <a:latin typeface="Elior"/>
              </a:rPr>
              <a:t>Parmigiano </a:t>
            </a:r>
            <a:r>
              <a:rPr lang="it-IT" sz="1100" b="0" u="none" spc="-96" strike="noStrike">
                <a:solidFill>
                  <a:srgbClr val="231F20"/>
                </a:solidFill>
                <a:effectLst/>
                <a:uFillTx/>
                <a:latin typeface="Elior"/>
              </a:rPr>
              <a:t>Reggiano, </a:t>
            </a:r>
            <a:r>
              <a:rPr lang="it-IT" sz="1100" b="0" u="none" spc="-54" strike="noStrike">
                <a:solidFill>
                  <a:srgbClr val="231F20"/>
                </a:solidFill>
                <a:effectLst/>
                <a:uFillTx/>
                <a:latin typeface="Elior"/>
              </a:rPr>
              <a:t>le </a:t>
            </a:r>
            <a:r>
              <a:rPr lang="it-IT" sz="1100" b="0" u="none" spc="-77" strike="noStrike">
                <a:solidFill>
                  <a:srgbClr val="231F20"/>
                </a:solidFill>
                <a:effectLst/>
                <a:uFillTx/>
                <a:latin typeface="Elior"/>
              </a:rPr>
              <a:t>uova </a:t>
            </a:r>
            <a:r>
              <a:rPr lang="it-IT" sz="1100" b="0" u="none" spc="-60" strike="noStrike">
                <a:solidFill>
                  <a:srgbClr val="231F20"/>
                </a:solidFill>
                <a:effectLst/>
                <a:uFillTx/>
                <a:latin typeface="Elior"/>
              </a:rPr>
              <a:t>pastorizzate,  </a:t>
            </a:r>
            <a:r>
              <a:rPr lang="it-IT" sz="1100" b="0" u="none" spc="-54" strike="noStrike">
                <a:solidFill>
                  <a:srgbClr val="231F20"/>
                </a:solidFill>
                <a:effectLst/>
                <a:uFillTx/>
                <a:latin typeface="Elior"/>
              </a:rPr>
              <a:t>le </a:t>
            </a:r>
            <a:r>
              <a:rPr lang="it-IT" sz="1100" b="0" u="none" spc="-60" strike="noStrike">
                <a:solidFill>
                  <a:srgbClr val="231F20"/>
                </a:solidFill>
                <a:effectLst/>
                <a:uFillTx/>
                <a:latin typeface="Elior"/>
              </a:rPr>
              <a:t>carni </a:t>
            </a:r>
            <a:r>
              <a:rPr lang="it-IT" sz="1100" b="0" u="none" spc="-37" strike="noStrike">
                <a:solidFill>
                  <a:srgbClr val="231F20"/>
                </a:solidFill>
                <a:effectLst/>
                <a:uFillTx/>
                <a:latin typeface="Elior"/>
              </a:rPr>
              <a:t>(pollo, </a:t>
            </a:r>
            <a:r>
              <a:rPr lang="it-IT" sz="1100" b="0" u="none" spc="-62" strike="noStrike">
                <a:solidFill>
                  <a:srgbClr val="231F20"/>
                </a:solidFill>
                <a:effectLst/>
                <a:uFillTx/>
                <a:latin typeface="Elior"/>
              </a:rPr>
              <a:t>tacchino, </a:t>
            </a:r>
            <a:r>
              <a:rPr lang="it-IT" sz="1100" b="0" u="none" spc="-54" strike="noStrike">
                <a:solidFill>
                  <a:srgbClr val="231F20"/>
                </a:solidFill>
                <a:effectLst/>
                <a:uFillTx/>
                <a:latin typeface="Elior"/>
              </a:rPr>
              <a:t>bovino, </a:t>
            </a:r>
            <a:r>
              <a:rPr lang="it-IT" sz="1100" b="0" u="none" spc="-62" strike="noStrike">
                <a:solidFill>
                  <a:srgbClr val="231F20"/>
                </a:solidFill>
                <a:effectLst/>
                <a:uFillTx/>
                <a:latin typeface="Elior"/>
              </a:rPr>
              <a:t>suino),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 </a:t>
            </a:r>
            <a:r>
              <a:rPr lang="it-IT" sz="1100" b="0" u="none" spc="-60" strike="noStrike">
                <a:solidFill>
                  <a:srgbClr val="231F20"/>
                </a:solidFill>
                <a:effectLst/>
                <a:uFillTx/>
                <a:latin typeface="Elior"/>
              </a:rPr>
              <a:t>piselli </a:t>
            </a:r>
            <a:r>
              <a:rPr lang="it-IT" sz="1100" b="0" u="none" spc="-65" strike="noStrike">
                <a:solidFill>
                  <a:srgbClr val="231F20"/>
                </a:solidFill>
                <a:effectLst/>
                <a:uFillTx/>
                <a:latin typeface="Elior"/>
              </a:rPr>
              <a:t>surgelati,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 </a:t>
            </a:r>
            <a:r>
              <a:rPr lang="it-IT" sz="1100" b="0" u="none" spc="-65" strike="noStrike">
                <a:solidFill>
                  <a:srgbClr val="231F20"/>
                </a:solidFill>
                <a:effectLst/>
                <a:uFillTx/>
                <a:latin typeface="Elior"/>
              </a:rPr>
              <a:t>legumi </a:t>
            </a:r>
            <a:r>
              <a:rPr lang="it-IT" sz="1100" b="0" u="none" spc="-79" strike="noStrike">
                <a:solidFill>
                  <a:srgbClr val="231F20"/>
                </a:solidFill>
                <a:effectLst/>
                <a:uFillTx/>
                <a:latin typeface="Elior"/>
              </a:rPr>
              <a:t>secchi </a:t>
            </a:r>
            <a:r>
              <a:rPr lang="it-IT" sz="1100" b="0" u="none" spc="-51" strike="noStrike">
                <a:solidFill>
                  <a:srgbClr val="231F20"/>
                </a:solidFill>
                <a:effectLst/>
                <a:uFillTx/>
                <a:latin typeface="Elior"/>
              </a:rPr>
              <a:t>(lenticchie, </a:t>
            </a:r>
            <a:r>
              <a:rPr lang="it-IT" sz="1100" b="0" u="none" spc="-77" strike="noStrike">
                <a:solidFill>
                  <a:srgbClr val="231F20"/>
                </a:solidFill>
                <a:effectLst/>
                <a:uFillTx/>
                <a:latin typeface="Elior"/>
              </a:rPr>
              <a:t>ceci, </a:t>
            </a:r>
            <a:r>
              <a:rPr lang="it-IT" sz="1100" b="0" u="none" spc="-62" strike="noStrike">
                <a:solidFill>
                  <a:srgbClr val="231F20"/>
                </a:solidFill>
                <a:effectLst/>
                <a:uFillTx/>
                <a:latin typeface="Elior"/>
              </a:rPr>
              <a:t>fagioli  </a:t>
            </a:r>
            <a:r>
              <a:rPr lang="it-IT" sz="1100" b="0" u="none" spc="-6" strike="noStrike">
                <a:solidFill>
                  <a:srgbClr val="231F20"/>
                </a:solidFill>
                <a:effectLst/>
                <a:uFillTx/>
                <a:latin typeface="Elior"/>
              </a:rPr>
              <a:t>borlotti </a:t>
            </a:r>
            <a:r>
              <a:rPr lang="it-IT" sz="1100" b="0" u="none" spc="-77" strike="noStrike">
                <a:solidFill>
                  <a:srgbClr val="231F20"/>
                </a:solidFill>
                <a:effectLst/>
                <a:uFillTx/>
                <a:latin typeface="Elior"/>
              </a:rPr>
              <a:t>e </a:t>
            </a:r>
            <a:r>
              <a:rPr lang="it-IT" sz="1100" b="0" u="none" spc="-60" strike="noStrike">
                <a:solidFill>
                  <a:srgbClr val="231F20"/>
                </a:solidFill>
                <a:effectLst/>
                <a:uFillTx/>
                <a:latin typeface="Elior"/>
              </a:rPr>
              <a:t>cannellini), </a:t>
            </a:r>
            <a:r>
              <a:rPr lang="it-IT" sz="1100" b="0" u="none" spc="-79" strike="noStrike">
                <a:solidFill>
                  <a:srgbClr val="231F20"/>
                </a:solidFill>
                <a:effectLst/>
                <a:uFillTx/>
                <a:latin typeface="Elior"/>
              </a:rPr>
              <a:t>la </a:t>
            </a:r>
            <a:r>
              <a:rPr lang="it-IT" sz="1100" b="0" u="none" spc="-99" strike="noStrike">
                <a:solidFill>
                  <a:srgbClr val="231F20"/>
                </a:solidFill>
                <a:effectLst/>
                <a:uFillTx/>
                <a:latin typeface="Elior"/>
              </a:rPr>
              <a:t>passata </a:t>
            </a:r>
            <a:r>
              <a:rPr lang="it-IT" sz="11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di </a:t>
            </a:r>
            <a:r>
              <a:rPr lang="it-IT" sz="1100" b="0" u="none" spc="-37" strike="noStrike">
                <a:solidFill>
                  <a:srgbClr val="231F20"/>
                </a:solidFill>
                <a:effectLst/>
                <a:uFillTx/>
                <a:latin typeface="Elior"/>
              </a:rPr>
              <a:t>pomodoro,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 </a:t>
            </a:r>
            <a:r>
              <a:rPr lang="it-IT" sz="1100" b="0" u="none" spc="-65" strike="noStrike">
                <a:solidFill>
                  <a:srgbClr val="231F20"/>
                </a:solidFill>
                <a:effectLst/>
                <a:uFillTx/>
                <a:latin typeface="Elior"/>
              </a:rPr>
              <a:t>cornflakes, </a:t>
            </a:r>
            <a:r>
              <a:rPr lang="it-IT" sz="11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il </a:t>
            </a:r>
            <a:r>
              <a:rPr lang="it-IT" sz="1100" b="0" u="none" spc="-94" strike="noStrike">
                <a:solidFill>
                  <a:srgbClr val="231F20"/>
                </a:solidFill>
                <a:effectLst/>
                <a:uFillTx/>
                <a:latin typeface="Elior"/>
              </a:rPr>
              <a:t>cacao, </a:t>
            </a:r>
            <a:r>
              <a:rPr lang="it-IT" sz="1100" b="0" u="none" spc="-54" strike="noStrike">
                <a:solidFill>
                  <a:srgbClr val="231F20"/>
                </a:solidFill>
                <a:effectLst/>
                <a:uFillTx/>
                <a:latin typeface="Elior"/>
              </a:rPr>
              <a:t>le gallette </a:t>
            </a:r>
            <a:r>
              <a:rPr lang="it-IT" sz="11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di </a:t>
            </a:r>
            <a:r>
              <a:rPr lang="it-IT" sz="1100" b="0" u="none" spc="-94" strike="noStrike">
                <a:solidFill>
                  <a:srgbClr val="231F20"/>
                </a:solidFill>
                <a:effectLst/>
                <a:uFillTx/>
                <a:latin typeface="Elior"/>
              </a:rPr>
              <a:t>mais </a:t>
            </a:r>
            <a:r>
              <a:rPr lang="it-IT" sz="1100" b="0" u="none" spc="-14" strike="noStrike">
                <a:solidFill>
                  <a:srgbClr val="231F20"/>
                </a:solidFill>
                <a:effectLst/>
                <a:uFillTx/>
                <a:latin typeface="Elior"/>
              </a:rPr>
              <a:t>o </a:t>
            </a:r>
            <a:r>
              <a:rPr lang="it-IT" sz="11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di </a:t>
            </a:r>
            <a:r>
              <a:rPr lang="it-IT" sz="1100" b="0" u="none" spc="-60" strike="noStrike">
                <a:solidFill>
                  <a:srgbClr val="231F20"/>
                </a:solidFill>
                <a:effectLst/>
                <a:uFillTx/>
                <a:latin typeface="Elior"/>
              </a:rPr>
              <a:t>riso,</a:t>
            </a:r>
            <a:r>
              <a:rPr lang="it-IT" sz="1100" b="0" u="none" spc="-122" strike="noStrike">
                <a:solidFill>
                  <a:srgbClr val="231F20"/>
                </a:solidFill>
                <a:effectLst/>
                <a:uFillTx/>
                <a:latin typeface="Elior"/>
              </a:rPr>
              <a:t> 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7" name="object 89"/>
          <p:cNvSpPr/>
          <p:nvPr/>
        </p:nvSpPr>
        <p:spPr>
          <a:xfrm>
            <a:off x="311040" y="8063640"/>
            <a:ext cx="2673000" cy="1618200"/>
          </a:xfrm>
          <a:custGeom>
            <a:avLst/>
            <a:gdLst>
              <a:gd name="textAreaLeft" fmla="*/ 0 w 2673000"/>
              <a:gd name="textAreaRight" fmla="*/ 2673360 w 2673000"/>
              <a:gd name="textAreaTop" fmla="*/ 0 h 1618200"/>
              <a:gd name="textAreaBottom" fmla="*/ 1618560 h 1618200"/>
            </a:gdLst>
            <a:ahLst/>
            <a:cxnLst/>
            <a:rect l="textAreaLeft" t="textAreaTop" r="textAreaRight" b="textAreaBottom"/>
            <a:pathLst>
              <a:path w="2673350" h="1618615">
                <a:moveTo>
                  <a:pt x="2594406" y="0"/>
                </a:moveTo>
                <a:lnTo>
                  <a:pt x="0" y="319913"/>
                </a:lnTo>
                <a:lnTo>
                  <a:pt x="598843" y="1618475"/>
                </a:lnTo>
                <a:lnTo>
                  <a:pt x="2672930" y="1512912"/>
                </a:lnTo>
                <a:lnTo>
                  <a:pt x="2594406" y="0"/>
                </a:lnTo>
                <a:close/>
              </a:path>
            </a:pathLst>
          </a:custGeom>
          <a:solidFill>
            <a:srgbClr val="30B3A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708" name="object 92"/>
          <p:cNvGrpSpPr/>
          <p:nvPr/>
        </p:nvGrpSpPr>
        <p:grpSpPr>
          <a:xfrm>
            <a:off x="1087560" y="7312680"/>
            <a:ext cx="1690920" cy="2728440"/>
            <a:chOff x="1087560" y="7312680"/>
            <a:chExt cx="1690920" cy="2728440"/>
          </a:xfrm>
        </p:grpSpPr>
        <p:sp>
          <p:nvSpPr>
            <p:cNvPr id="709" name="object 93"/>
            <p:cNvSpPr/>
            <p:nvPr/>
          </p:nvSpPr>
          <p:spPr>
            <a:xfrm>
              <a:off x="1301040" y="7974720"/>
              <a:ext cx="846720" cy="879120"/>
            </a:xfrm>
            <a:custGeom>
              <a:avLst/>
              <a:gdLst>
                <a:gd name="textAreaLeft" fmla="*/ 0 w 846720"/>
                <a:gd name="textAreaRight" fmla="*/ 847080 w 846720"/>
                <a:gd name="textAreaTop" fmla="*/ 0 h 879120"/>
                <a:gd name="textAreaBottom" fmla="*/ 879480 h 879120"/>
              </a:gdLst>
              <a:ahLst/>
              <a:cxnLst/>
              <a:rect l="textAreaLeft" t="textAreaTop" r="textAreaRight" b="textAreaBottom"/>
              <a:pathLst>
                <a:path w="847089" h="879475">
                  <a:moveTo>
                    <a:pt x="423308" y="0"/>
                  </a:moveTo>
                  <a:lnTo>
                    <a:pt x="367589" y="1958"/>
                  </a:lnTo>
                  <a:lnTo>
                    <a:pt x="316425" y="7811"/>
                  </a:lnTo>
                  <a:lnTo>
                    <a:pt x="269671" y="17528"/>
                  </a:lnTo>
                  <a:lnTo>
                    <a:pt x="227181" y="31078"/>
                  </a:lnTo>
                  <a:lnTo>
                    <a:pt x="188809" y="48429"/>
                  </a:lnTo>
                  <a:lnTo>
                    <a:pt x="154410" y="69550"/>
                  </a:lnTo>
                  <a:lnTo>
                    <a:pt x="123837" y="94410"/>
                  </a:lnTo>
                  <a:lnTo>
                    <a:pt x="96946" y="122976"/>
                  </a:lnTo>
                  <a:lnTo>
                    <a:pt x="73590" y="155219"/>
                  </a:lnTo>
                  <a:lnTo>
                    <a:pt x="53624" y="191106"/>
                  </a:lnTo>
                  <a:lnTo>
                    <a:pt x="36901" y="230606"/>
                  </a:lnTo>
                  <a:lnTo>
                    <a:pt x="23277" y="273688"/>
                  </a:lnTo>
                  <a:lnTo>
                    <a:pt x="12606" y="320320"/>
                  </a:lnTo>
                  <a:lnTo>
                    <a:pt x="4741" y="370471"/>
                  </a:lnTo>
                  <a:lnTo>
                    <a:pt x="0" y="435875"/>
                  </a:lnTo>
                  <a:lnTo>
                    <a:pt x="2718" y="493704"/>
                  </a:lnTo>
                  <a:lnTo>
                    <a:pt x="12211" y="544581"/>
                  </a:lnTo>
                  <a:lnTo>
                    <a:pt x="27790" y="589127"/>
                  </a:lnTo>
                  <a:lnTo>
                    <a:pt x="48770" y="627965"/>
                  </a:lnTo>
                  <a:lnTo>
                    <a:pt x="74463" y="661718"/>
                  </a:lnTo>
                  <a:lnTo>
                    <a:pt x="104182" y="691008"/>
                  </a:lnTo>
                  <a:lnTo>
                    <a:pt x="137240" y="716457"/>
                  </a:lnTo>
                  <a:lnTo>
                    <a:pt x="193490" y="744612"/>
                  </a:lnTo>
                  <a:lnTo>
                    <a:pt x="248400" y="757574"/>
                  </a:lnTo>
                  <a:lnTo>
                    <a:pt x="296789" y="762028"/>
                  </a:lnTo>
                  <a:lnTo>
                    <a:pt x="333472" y="764658"/>
                  </a:lnTo>
                  <a:lnTo>
                    <a:pt x="353267" y="772147"/>
                  </a:lnTo>
                  <a:lnTo>
                    <a:pt x="362501" y="785216"/>
                  </a:lnTo>
                  <a:lnTo>
                    <a:pt x="366985" y="800736"/>
                  </a:lnTo>
                  <a:lnTo>
                    <a:pt x="367985" y="828756"/>
                  </a:lnTo>
                  <a:lnTo>
                    <a:pt x="366768" y="879322"/>
                  </a:lnTo>
                  <a:lnTo>
                    <a:pt x="479861" y="879322"/>
                  </a:lnTo>
                  <a:lnTo>
                    <a:pt x="480594" y="833331"/>
                  </a:lnTo>
                  <a:lnTo>
                    <a:pt x="493348" y="772147"/>
                  </a:lnTo>
                  <a:lnTo>
                    <a:pt x="549832" y="762028"/>
                  </a:lnTo>
                  <a:lnTo>
                    <a:pt x="598224" y="757574"/>
                  </a:lnTo>
                  <a:lnTo>
                    <a:pt x="653137" y="744612"/>
                  </a:lnTo>
                  <a:lnTo>
                    <a:pt x="709388" y="716457"/>
                  </a:lnTo>
                  <a:lnTo>
                    <a:pt x="742443" y="691008"/>
                  </a:lnTo>
                  <a:lnTo>
                    <a:pt x="772160" y="661718"/>
                  </a:lnTo>
                  <a:lnTo>
                    <a:pt x="797852" y="627965"/>
                  </a:lnTo>
                  <a:lnTo>
                    <a:pt x="818830" y="589127"/>
                  </a:lnTo>
                  <a:lnTo>
                    <a:pt x="834408" y="544581"/>
                  </a:lnTo>
                  <a:lnTo>
                    <a:pt x="843898" y="493704"/>
                  </a:lnTo>
                  <a:lnTo>
                    <a:pt x="846612" y="435875"/>
                  </a:lnTo>
                  <a:lnTo>
                    <a:pt x="841862" y="370471"/>
                  </a:lnTo>
                  <a:lnTo>
                    <a:pt x="834000" y="320320"/>
                  </a:lnTo>
                  <a:lnTo>
                    <a:pt x="823331" y="273688"/>
                  </a:lnTo>
                  <a:lnTo>
                    <a:pt x="809708" y="230606"/>
                  </a:lnTo>
                  <a:lnTo>
                    <a:pt x="792988" y="191106"/>
                  </a:lnTo>
                  <a:lnTo>
                    <a:pt x="773023" y="155219"/>
                  </a:lnTo>
                  <a:lnTo>
                    <a:pt x="749668" y="122976"/>
                  </a:lnTo>
                  <a:lnTo>
                    <a:pt x="722777" y="94410"/>
                  </a:lnTo>
                  <a:lnTo>
                    <a:pt x="692205" y="69550"/>
                  </a:lnTo>
                  <a:lnTo>
                    <a:pt x="657806" y="48429"/>
                  </a:lnTo>
                  <a:lnTo>
                    <a:pt x="619435" y="31078"/>
                  </a:lnTo>
                  <a:lnTo>
                    <a:pt x="576945" y="17528"/>
                  </a:lnTo>
                  <a:lnTo>
                    <a:pt x="530191" y="7811"/>
                  </a:lnTo>
                  <a:lnTo>
                    <a:pt x="479027" y="1958"/>
                  </a:lnTo>
                  <a:lnTo>
                    <a:pt x="423308" y="0"/>
                  </a:lnTo>
                  <a:close/>
                </a:path>
              </a:pathLst>
            </a:custGeom>
            <a:solidFill>
              <a:srgbClr val="F6AA7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710" name="object 94"/>
            <p:cNvPicPr/>
            <p:nvPr/>
          </p:nvPicPr>
          <p:blipFill>
            <a:blip r:embed="rId3"/>
            <a:stretch/>
          </p:blipFill>
          <p:spPr>
            <a:xfrm>
              <a:off x="1173240" y="8337600"/>
              <a:ext cx="156960" cy="228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11" name="object 95"/>
            <p:cNvSpPr/>
            <p:nvPr/>
          </p:nvSpPr>
          <p:spPr>
            <a:xfrm>
              <a:off x="1662840" y="8365680"/>
              <a:ext cx="61920" cy="51840"/>
            </a:xfrm>
            <a:custGeom>
              <a:avLst/>
              <a:gdLst>
                <a:gd name="textAreaLeft" fmla="*/ 0 w 61920"/>
                <a:gd name="textAreaRight" fmla="*/ 62280 w 61920"/>
                <a:gd name="textAreaTop" fmla="*/ 0 h 51840"/>
                <a:gd name="textAreaBottom" fmla="*/ 52200 h 51840"/>
              </a:gdLst>
              <a:ahLst/>
              <a:cxnLst/>
              <a:rect l="textAreaLeft" t="textAreaTop" r="textAreaRight" b="textAreaBottom"/>
              <a:pathLst>
                <a:path w="62230" h="52070">
                  <a:moveTo>
                    <a:pt x="61607" y="0"/>
                  </a:moveTo>
                  <a:lnTo>
                    <a:pt x="28126" y="804"/>
                  </a:lnTo>
                  <a:lnTo>
                    <a:pt x="10548" y="6434"/>
                  </a:lnTo>
                  <a:lnTo>
                    <a:pt x="3098" y="21715"/>
                  </a:lnTo>
                  <a:lnTo>
                    <a:pt x="0" y="51473"/>
                  </a:lnTo>
                  <a:lnTo>
                    <a:pt x="1522" y="48500"/>
                  </a:lnTo>
                  <a:lnTo>
                    <a:pt x="6170" y="41297"/>
                  </a:lnTo>
                  <a:lnTo>
                    <a:pt x="42832" y="16840"/>
                  </a:lnTo>
                  <a:lnTo>
                    <a:pt x="50360" y="16164"/>
                  </a:lnTo>
                  <a:lnTo>
                    <a:pt x="61607" y="16598"/>
                  </a:lnTo>
                  <a:lnTo>
                    <a:pt x="61607" y="0"/>
                  </a:lnTo>
                  <a:close/>
                </a:path>
              </a:pathLst>
            </a:custGeom>
            <a:solidFill>
              <a:srgbClr val="E884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12" name="object 96"/>
            <p:cNvSpPr/>
            <p:nvPr/>
          </p:nvSpPr>
          <p:spPr>
            <a:xfrm>
              <a:off x="1422000" y="8331840"/>
              <a:ext cx="119520" cy="43920"/>
            </a:xfrm>
            <a:custGeom>
              <a:avLst/>
              <a:gdLst>
                <a:gd name="textAreaLeft" fmla="*/ 0 w 119520"/>
                <a:gd name="textAreaRight" fmla="*/ 119880 w 119520"/>
                <a:gd name="textAreaTop" fmla="*/ 0 h 43920"/>
                <a:gd name="textAreaBottom" fmla="*/ 44280 h 43920"/>
              </a:gdLst>
              <a:ahLst/>
              <a:cxnLst/>
              <a:rect l="textAreaLeft" t="textAreaTop" r="textAreaRight" b="textAreaBottom"/>
              <a:pathLst>
                <a:path w="120015" h="44450">
                  <a:moveTo>
                    <a:pt x="61747" y="0"/>
                  </a:moveTo>
                  <a:lnTo>
                    <a:pt x="36886" y="2828"/>
                  </a:lnTo>
                  <a:lnTo>
                    <a:pt x="22167" y="8385"/>
                  </a:lnTo>
                  <a:lnTo>
                    <a:pt x="11801" y="20824"/>
                  </a:lnTo>
                  <a:lnTo>
                    <a:pt x="0" y="44297"/>
                  </a:lnTo>
                  <a:lnTo>
                    <a:pt x="4702" y="40222"/>
                  </a:lnTo>
                  <a:lnTo>
                    <a:pt x="17686" y="31005"/>
                  </a:lnTo>
                  <a:lnTo>
                    <a:pt x="37263" y="21157"/>
                  </a:lnTo>
                  <a:lnTo>
                    <a:pt x="61747" y="15189"/>
                  </a:lnTo>
                  <a:lnTo>
                    <a:pt x="82428" y="13658"/>
                  </a:lnTo>
                  <a:lnTo>
                    <a:pt x="95373" y="15608"/>
                  </a:lnTo>
                  <a:lnTo>
                    <a:pt x="106027" y="23254"/>
                  </a:lnTo>
                  <a:lnTo>
                    <a:pt x="119837" y="38811"/>
                  </a:lnTo>
                  <a:lnTo>
                    <a:pt x="116732" y="32212"/>
                  </a:lnTo>
                  <a:lnTo>
                    <a:pt x="106718" y="17981"/>
                  </a:lnTo>
                  <a:lnTo>
                    <a:pt x="88740" y="4462"/>
                  </a:lnTo>
                  <a:lnTo>
                    <a:pt x="61747" y="0"/>
                  </a:lnTo>
                  <a:close/>
                </a:path>
              </a:pathLst>
            </a:custGeom>
            <a:solidFill>
              <a:srgbClr val="190C0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713" name="object 97"/>
            <p:cNvPicPr/>
            <p:nvPr/>
          </p:nvPicPr>
          <p:blipFill>
            <a:blip r:embed="rId4"/>
            <a:stretch/>
          </p:blipFill>
          <p:spPr>
            <a:xfrm>
              <a:off x="1371960" y="8377920"/>
              <a:ext cx="190440" cy="1501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14" name="object 98"/>
            <p:cNvPicPr/>
            <p:nvPr/>
          </p:nvPicPr>
          <p:blipFill>
            <a:blip r:embed="rId5"/>
            <a:stretch/>
          </p:blipFill>
          <p:spPr>
            <a:xfrm>
              <a:off x="1422000" y="8198640"/>
              <a:ext cx="119520" cy="723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15" name="object 99"/>
            <p:cNvPicPr/>
            <p:nvPr/>
          </p:nvPicPr>
          <p:blipFill>
            <a:blip r:embed="rId6"/>
            <a:stretch/>
          </p:blipFill>
          <p:spPr>
            <a:xfrm>
              <a:off x="2118240" y="8337600"/>
              <a:ext cx="156960" cy="228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16" name="object 100"/>
            <p:cNvSpPr/>
            <p:nvPr/>
          </p:nvSpPr>
          <p:spPr>
            <a:xfrm>
              <a:off x="1724400" y="8365680"/>
              <a:ext cx="61920" cy="51840"/>
            </a:xfrm>
            <a:custGeom>
              <a:avLst/>
              <a:gdLst>
                <a:gd name="textAreaLeft" fmla="*/ 0 w 61920"/>
                <a:gd name="textAreaRight" fmla="*/ 62280 w 61920"/>
                <a:gd name="textAreaTop" fmla="*/ 0 h 51840"/>
                <a:gd name="textAreaBottom" fmla="*/ 52200 h 51840"/>
              </a:gdLst>
              <a:ahLst/>
              <a:cxnLst/>
              <a:rect l="textAreaLeft" t="textAreaTop" r="textAreaRight" b="textAreaBottom"/>
              <a:pathLst>
                <a:path w="62230" h="52070">
                  <a:moveTo>
                    <a:pt x="0" y="0"/>
                  </a:moveTo>
                  <a:lnTo>
                    <a:pt x="0" y="16598"/>
                  </a:lnTo>
                  <a:lnTo>
                    <a:pt x="11246" y="16164"/>
                  </a:lnTo>
                  <a:lnTo>
                    <a:pt x="18775" y="16840"/>
                  </a:lnTo>
                  <a:lnTo>
                    <a:pt x="55432" y="41297"/>
                  </a:lnTo>
                  <a:lnTo>
                    <a:pt x="61607" y="51473"/>
                  </a:lnTo>
                  <a:lnTo>
                    <a:pt x="58509" y="21715"/>
                  </a:lnTo>
                  <a:lnTo>
                    <a:pt x="51058" y="6434"/>
                  </a:lnTo>
                  <a:lnTo>
                    <a:pt x="33480" y="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84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17" name="object 101"/>
            <p:cNvSpPr/>
            <p:nvPr/>
          </p:nvSpPr>
          <p:spPr>
            <a:xfrm>
              <a:off x="1907280" y="8331840"/>
              <a:ext cx="119520" cy="43920"/>
            </a:xfrm>
            <a:custGeom>
              <a:avLst/>
              <a:gdLst>
                <a:gd name="textAreaLeft" fmla="*/ 0 w 119520"/>
                <a:gd name="textAreaRight" fmla="*/ 119880 w 119520"/>
                <a:gd name="textAreaTop" fmla="*/ 0 h 43920"/>
                <a:gd name="textAreaBottom" fmla="*/ 44280 h 43920"/>
              </a:gdLst>
              <a:ahLst/>
              <a:cxnLst/>
              <a:rect l="textAreaLeft" t="textAreaTop" r="textAreaRight" b="textAreaBottom"/>
              <a:pathLst>
                <a:path w="120014" h="44450">
                  <a:moveTo>
                    <a:pt x="58077" y="0"/>
                  </a:moveTo>
                  <a:lnTo>
                    <a:pt x="31086" y="4462"/>
                  </a:lnTo>
                  <a:lnTo>
                    <a:pt x="13112" y="17981"/>
                  </a:lnTo>
                  <a:lnTo>
                    <a:pt x="3102" y="32212"/>
                  </a:lnTo>
                  <a:lnTo>
                    <a:pt x="0" y="38811"/>
                  </a:lnTo>
                  <a:lnTo>
                    <a:pt x="13801" y="23254"/>
                  </a:lnTo>
                  <a:lnTo>
                    <a:pt x="24452" y="15608"/>
                  </a:lnTo>
                  <a:lnTo>
                    <a:pt x="37395" y="13658"/>
                  </a:lnTo>
                  <a:lnTo>
                    <a:pt x="58077" y="15189"/>
                  </a:lnTo>
                  <a:lnTo>
                    <a:pt x="82560" y="21157"/>
                  </a:lnTo>
                  <a:lnTo>
                    <a:pt x="102138" y="31005"/>
                  </a:lnTo>
                  <a:lnTo>
                    <a:pt x="115121" y="40222"/>
                  </a:lnTo>
                  <a:lnTo>
                    <a:pt x="119824" y="44297"/>
                  </a:lnTo>
                  <a:lnTo>
                    <a:pt x="108022" y="20824"/>
                  </a:lnTo>
                  <a:lnTo>
                    <a:pt x="97656" y="8385"/>
                  </a:lnTo>
                  <a:lnTo>
                    <a:pt x="82937" y="2828"/>
                  </a:lnTo>
                  <a:lnTo>
                    <a:pt x="58077" y="0"/>
                  </a:lnTo>
                  <a:close/>
                </a:path>
              </a:pathLst>
            </a:custGeom>
            <a:solidFill>
              <a:srgbClr val="190C0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718" name="object 102"/>
            <p:cNvPicPr/>
            <p:nvPr/>
          </p:nvPicPr>
          <p:blipFill>
            <a:blip r:embed="rId7"/>
            <a:stretch/>
          </p:blipFill>
          <p:spPr>
            <a:xfrm>
              <a:off x="1886040" y="8377920"/>
              <a:ext cx="190440" cy="1501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19" name="object 103"/>
            <p:cNvPicPr/>
            <p:nvPr/>
          </p:nvPicPr>
          <p:blipFill>
            <a:blip r:embed="rId8"/>
            <a:stretch/>
          </p:blipFill>
          <p:spPr>
            <a:xfrm>
              <a:off x="1087560" y="7312680"/>
              <a:ext cx="1690920" cy="272844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720" name="Immagine 105" descr="Immagine che contiene Elementi grafici, Carattere, grafica, design&#10;&#10;Il contenuto generato dall'IA potrebbe non essere corretto."/>
          <p:cNvPicPr/>
          <p:nvPr/>
        </p:nvPicPr>
        <p:blipFill>
          <a:blip r:embed="rId9"/>
          <a:stretch/>
        </p:blipFill>
        <p:spPr>
          <a:xfrm>
            <a:off x="2751480" y="10095120"/>
            <a:ext cx="1548000" cy="334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1" name="Rettangolo 85"/>
          <p:cNvSpPr/>
          <p:nvPr/>
        </p:nvSpPr>
        <p:spPr>
          <a:xfrm>
            <a:off x="1230120" y="3722760"/>
            <a:ext cx="1526400" cy="1156680"/>
          </a:xfrm>
          <a:prstGeom prst="rect">
            <a:avLst/>
          </a:prstGeom>
          <a:solidFill>
            <a:srgbClr val="EE30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it-IT" sz="1050" b="0" u="none" strike="noStrike">
                <a:solidFill>
                  <a:schemeClr val="lt1"/>
                </a:solidFill>
                <a:effectLst/>
                <a:uFillTx/>
                <a:latin typeface="Poppins"/>
              </a:rPr>
              <a:t>La verdura è biologica, tranne le carote e i pomodori che sono all’80% biologici e al 20% a lotta integrata.</a:t>
            </a:r>
            <a:endParaRPr lang="it-IT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2" name="Rettangolo 103"/>
          <p:cNvSpPr/>
          <p:nvPr/>
        </p:nvSpPr>
        <p:spPr>
          <a:xfrm>
            <a:off x="3035520" y="3722400"/>
            <a:ext cx="1526400" cy="1156680"/>
          </a:xfrm>
          <a:prstGeom prst="rect">
            <a:avLst/>
          </a:prstGeom>
          <a:solidFill>
            <a:srgbClr val="4A9E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it-IT" sz="1050" b="0" u="none" strike="noStrike">
                <a:solidFill>
                  <a:schemeClr val="lt1"/>
                </a:solidFill>
                <a:effectLst/>
                <a:uFillTx/>
                <a:latin typeface="Poppins"/>
              </a:rPr>
              <a:t>Tutte le carni sono biologiche e provenienti da animali nati, allevati, macellati e selezionati in Italia.</a:t>
            </a:r>
            <a:endParaRPr lang="it-IT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3" name="Rettangolo 106"/>
          <p:cNvSpPr/>
          <p:nvPr/>
        </p:nvSpPr>
        <p:spPr>
          <a:xfrm>
            <a:off x="4794480" y="3722400"/>
            <a:ext cx="1526400" cy="862560"/>
          </a:xfrm>
          <a:prstGeom prst="rect">
            <a:avLst/>
          </a:prstGeom>
          <a:solidFill>
            <a:srgbClr val="6026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it-IT" sz="1050" b="0" u="none" strike="noStrike">
                <a:solidFill>
                  <a:schemeClr val="lt1"/>
                </a:solidFill>
                <a:effectLst/>
                <a:uFillTx/>
                <a:latin typeface="Poppins"/>
              </a:rPr>
              <a:t>I legumi sono secchi, ad eccezione dei piselli che sono surgelati.</a:t>
            </a:r>
            <a:endParaRPr lang="it-IT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4" name="Rettangolo 107"/>
          <p:cNvSpPr/>
          <p:nvPr/>
        </p:nvSpPr>
        <p:spPr>
          <a:xfrm>
            <a:off x="1219680" y="5044320"/>
            <a:ext cx="1526400" cy="1082880"/>
          </a:xfrm>
          <a:prstGeom prst="rect">
            <a:avLst/>
          </a:prstGeom>
          <a:solidFill>
            <a:srgbClr val="B720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it-IT" sz="1050" b="0" u="none" strike="noStrike">
                <a:solidFill>
                  <a:schemeClr val="lt1"/>
                </a:solidFill>
                <a:effectLst/>
                <a:uFillTx/>
                <a:latin typeface="Poppins"/>
              </a:rPr>
              <a:t>Il pesce (merluzzo, platessa, seppia e halibut) è surgelato.</a:t>
            </a:r>
            <a:endParaRPr lang="it-IT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5" name="Rettangolo 109"/>
          <p:cNvSpPr/>
          <p:nvPr/>
        </p:nvSpPr>
        <p:spPr>
          <a:xfrm>
            <a:off x="3025440" y="5043960"/>
            <a:ext cx="1526400" cy="828720"/>
          </a:xfrm>
          <a:prstGeom prst="rect">
            <a:avLst/>
          </a:prstGeom>
          <a:solidFill>
            <a:srgbClr val="57C6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it-IT" sz="1050" b="0" u="none" strike="noStrike">
                <a:solidFill>
                  <a:schemeClr val="lt1"/>
                </a:solidFill>
                <a:effectLst/>
                <a:uFillTx/>
                <a:latin typeface="Poppins"/>
              </a:rPr>
              <a:t>Molti prodotti ortofrutticoli e non sono a filiera corta, IGP ed equosolidali.</a:t>
            </a:r>
            <a:endParaRPr lang="it-IT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6" name="Rettangolo 114"/>
          <p:cNvSpPr/>
          <p:nvPr/>
        </p:nvSpPr>
        <p:spPr>
          <a:xfrm>
            <a:off x="4784040" y="4740120"/>
            <a:ext cx="1526400" cy="1156680"/>
          </a:xfrm>
          <a:prstGeom prst="rect">
            <a:avLst/>
          </a:prstGeom>
          <a:solidFill>
            <a:srgbClr val="FFFB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it-IT" sz="1100" b="0" u="none" strike="noStrike">
                <a:solidFill>
                  <a:schemeClr val="dk1"/>
                </a:solidFill>
                <a:effectLst/>
                <a:uFillTx/>
                <a:latin typeface="Poppins"/>
              </a:rPr>
              <a:t>Il prosciutto crudo di Parma, il Parmigiano Reggiano e lo Squacquerone sono prodotti DOP.</a:t>
            </a:r>
            <a:endParaRPr lang="it-IT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7" name="Rettangolo 115"/>
          <p:cNvSpPr/>
          <p:nvPr/>
        </p:nvSpPr>
        <p:spPr>
          <a:xfrm>
            <a:off x="3035520" y="5987520"/>
            <a:ext cx="1526400" cy="833400"/>
          </a:xfrm>
          <a:prstGeom prst="rect">
            <a:avLst/>
          </a:prstGeom>
          <a:solidFill>
            <a:srgbClr val="722A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it-IT" sz="1050" b="0" u="none" strike="noStrike">
                <a:solidFill>
                  <a:schemeClr val="lt1"/>
                </a:solidFill>
                <a:effectLst/>
                <a:uFillTx/>
                <a:latin typeface="Poppins"/>
              </a:rPr>
              <a:t>La frutta è biologica all’80%.</a:t>
            </a:r>
            <a:endParaRPr lang="it-IT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object 2"/>
          <p:cNvSpPr/>
          <p:nvPr/>
        </p:nvSpPr>
        <p:spPr>
          <a:xfrm>
            <a:off x="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FDD8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729" name="object 3"/>
          <p:cNvGrpSpPr/>
          <p:nvPr/>
        </p:nvGrpSpPr>
        <p:grpSpPr>
          <a:xfrm>
            <a:off x="0" y="0"/>
            <a:ext cx="7559280" cy="10696320"/>
            <a:chOff x="0" y="0"/>
            <a:chExt cx="7559280" cy="10696320"/>
          </a:xfrm>
        </p:grpSpPr>
        <p:sp>
          <p:nvSpPr>
            <p:cNvPr id="730" name="object 4"/>
            <p:cNvSpPr/>
            <p:nvPr/>
          </p:nvSpPr>
          <p:spPr>
            <a:xfrm>
              <a:off x="73069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1" name="object 5"/>
            <p:cNvSpPr/>
            <p:nvPr/>
          </p:nvSpPr>
          <p:spPr>
            <a:xfrm>
              <a:off x="7090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2" name="object 6"/>
            <p:cNvSpPr/>
            <p:nvPr/>
          </p:nvSpPr>
          <p:spPr>
            <a:xfrm>
              <a:off x="6874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3" name="object 7"/>
            <p:cNvSpPr/>
            <p:nvPr/>
          </p:nvSpPr>
          <p:spPr>
            <a:xfrm>
              <a:off x="6658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4" name="object 8"/>
            <p:cNvSpPr/>
            <p:nvPr/>
          </p:nvSpPr>
          <p:spPr>
            <a:xfrm>
              <a:off x="6442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5" name="object 9"/>
            <p:cNvSpPr/>
            <p:nvPr/>
          </p:nvSpPr>
          <p:spPr>
            <a:xfrm>
              <a:off x="6009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6" name="object 10"/>
            <p:cNvSpPr/>
            <p:nvPr/>
          </p:nvSpPr>
          <p:spPr>
            <a:xfrm>
              <a:off x="5793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7" name="object 11"/>
            <p:cNvSpPr/>
            <p:nvPr/>
          </p:nvSpPr>
          <p:spPr>
            <a:xfrm>
              <a:off x="5577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8" name="object 12"/>
            <p:cNvSpPr/>
            <p:nvPr/>
          </p:nvSpPr>
          <p:spPr>
            <a:xfrm>
              <a:off x="5361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9" name="object 13"/>
            <p:cNvSpPr/>
            <p:nvPr/>
          </p:nvSpPr>
          <p:spPr>
            <a:xfrm>
              <a:off x="5145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0" name="object 14"/>
            <p:cNvSpPr/>
            <p:nvPr/>
          </p:nvSpPr>
          <p:spPr>
            <a:xfrm>
              <a:off x="6226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1" name="object 15"/>
            <p:cNvSpPr/>
            <p:nvPr/>
          </p:nvSpPr>
          <p:spPr>
            <a:xfrm>
              <a:off x="4929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2" name="object 16"/>
            <p:cNvSpPr/>
            <p:nvPr/>
          </p:nvSpPr>
          <p:spPr>
            <a:xfrm>
              <a:off x="4713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3" name="object 17"/>
            <p:cNvSpPr/>
            <p:nvPr/>
          </p:nvSpPr>
          <p:spPr>
            <a:xfrm>
              <a:off x="4496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4" name="object 18"/>
            <p:cNvSpPr/>
            <p:nvPr/>
          </p:nvSpPr>
          <p:spPr>
            <a:xfrm>
              <a:off x="4280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5" name="object 19"/>
            <p:cNvSpPr/>
            <p:nvPr/>
          </p:nvSpPr>
          <p:spPr>
            <a:xfrm>
              <a:off x="4064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6" name="object 20"/>
            <p:cNvSpPr/>
            <p:nvPr/>
          </p:nvSpPr>
          <p:spPr>
            <a:xfrm>
              <a:off x="3632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7" name="object 21"/>
            <p:cNvSpPr/>
            <p:nvPr/>
          </p:nvSpPr>
          <p:spPr>
            <a:xfrm>
              <a:off x="3416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8" name="object 22"/>
            <p:cNvSpPr/>
            <p:nvPr/>
          </p:nvSpPr>
          <p:spPr>
            <a:xfrm>
              <a:off x="3200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9" name="object 23"/>
            <p:cNvSpPr/>
            <p:nvPr/>
          </p:nvSpPr>
          <p:spPr>
            <a:xfrm>
              <a:off x="2984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0" name="object 24"/>
            <p:cNvSpPr/>
            <p:nvPr/>
          </p:nvSpPr>
          <p:spPr>
            <a:xfrm>
              <a:off x="2767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1" name="object 25"/>
            <p:cNvSpPr/>
            <p:nvPr/>
          </p:nvSpPr>
          <p:spPr>
            <a:xfrm>
              <a:off x="3848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2" name="object 26"/>
            <p:cNvSpPr/>
            <p:nvPr/>
          </p:nvSpPr>
          <p:spPr>
            <a:xfrm>
              <a:off x="2551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3" name="object 27"/>
            <p:cNvSpPr/>
            <p:nvPr/>
          </p:nvSpPr>
          <p:spPr>
            <a:xfrm>
              <a:off x="2335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4" name="object 28"/>
            <p:cNvSpPr/>
            <p:nvPr/>
          </p:nvSpPr>
          <p:spPr>
            <a:xfrm>
              <a:off x="2119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5" name="object 29"/>
            <p:cNvSpPr/>
            <p:nvPr/>
          </p:nvSpPr>
          <p:spPr>
            <a:xfrm>
              <a:off x="1903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6" name="object 30"/>
            <p:cNvSpPr/>
            <p:nvPr/>
          </p:nvSpPr>
          <p:spPr>
            <a:xfrm>
              <a:off x="1686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7" name="object 31"/>
            <p:cNvSpPr/>
            <p:nvPr/>
          </p:nvSpPr>
          <p:spPr>
            <a:xfrm>
              <a:off x="1470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8" name="object 32"/>
            <p:cNvSpPr/>
            <p:nvPr/>
          </p:nvSpPr>
          <p:spPr>
            <a:xfrm>
              <a:off x="1254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9" name="object 33"/>
            <p:cNvSpPr/>
            <p:nvPr/>
          </p:nvSpPr>
          <p:spPr>
            <a:xfrm>
              <a:off x="1038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0" name="object 34"/>
            <p:cNvSpPr/>
            <p:nvPr/>
          </p:nvSpPr>
          <p:spPr>
            <a:xfrm>
              <a:off x="822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1" name="object 35"/>
            <p:cNvSpPr/>
            <p:nvPr/>
          </p:nvSpPr>
          <p:spPr>
            <a:xfrm>
              <a:off x="390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2" name="object 36"/>
            <p:cNvSpPr/>
            <p:nvPr/>
          </p:nvSpPr>
          <p:spPr>
            <a:xfrm>
              <a:off x="174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3" name="object 37"/>
            <p:cNvSpPr/>
            <p:nvPr/>
          </p:nvSpPr>
          <p:spPr>
            <a:xfrm>
              <a:off x="606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4" name="object 38"/>
            <p:cNvSpPr/>
            <p:nvPr/>
          </p:nvSpPr>
          <p:spPr>
            <a:xfrm>
              <a:off x="0" y="281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5" name="object 39"/>
            <p:cNvSpPr/>
            <p:nvPr/>
          </p:nvSpPr>
          <p:spPr>
            <a:xfrm>
              <a:off x="0" y="497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6" name="object 40"/>
            <p:cNvSpPr/>
            <p:nvPr/>
          </p:nvSpPr>
          <p:spPr>
            <a:xfrm>
              <a:off x="0" y="713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7" name="object 41"/>
            <p:cNvSpPr/>
            <p:nvPr/>
          </p:nvSpPr>
          <p:spPr>
            <a:xfrm>
              <a:off x="0" y="930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8" name="object 42"/>
            <p:cNvSpPr/>
            <p:nvPr/>
          </p:nvSpPr>
          <p:spPr>
            <a:xfrm>
              <a:off x="0" y="1146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9" name="object 43"/>
            <p:cNvSpPr/>
            <p:nvPr/>
          </p:nvSpPr>
          <p:spPr>
            <a:xfrm>
              <a:off x="0" y="1578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0" name="object 44"/>
            <p:cNvSpPr/>
            <p:nvPr/>
          </p:nvSpPr>
          <p:spPr>
            <a:xfrm>
              <a:off x="0" y="1794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1" name="object 45"/>
            <p:cNvSpPr/>
            <p:nvPr/>
          </p:nvSpPr>
          <p:spPr>
            <a:xfrm>
              <a:off x="0" y="2010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2" name="object 46"/>
            <p:cNvSpPr/>
            <p:nvPr/>
          </p:nvSpPr>
          <p:spPr>
            <a:xfrm>
              <a:off x="0" y="2226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3" name="object 47"/>
            <p:cNvSpPr/>
            <p:nvPr/>
          </p:nvSpPr>
          <p:spPr>
            <a:xfrm>
              <a:off x="0" y="2442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4" name="object 48"/>
            <p:cNvSpPr/>
            <p:nvPr/>
          </p:nvSpPr>
          <p:spPr>
            <a:xfrm>
              <a:off x="43200" y="1362600"/>
              <a:ext cx="7516080" cy="360"/>
            </a:xfrm>
            <a:custGeom>
              <a:avLst/>
              <a:gdLst>
                <a:gd name="textAreaLeft" fmla="*/ 0 w 7516080"/>
                <a:gd name="textAreaRight" fmla="*/ 7516440 w 75160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16495" h="0">
                  <a:moveTo>
                    <a:pt x="0" y="0"/>
                  </a:moveTo>
                  <a:lnTo>
                    <a:pt x="7516139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5" name="object 49"/>
            <p:cNvSpPr/>
            <p:nvPr/>
          </p:nvSpPr>
          <p:spPr>
            <a:xfrm>
              <a:off x="0" y="2659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6" name="object 50"/>
            <p:cNvSpPr/>
            <p:nvPr/>
          </p:nvSpPr>
          <p:spPr>
            <a:xfrm>
              <a:off x="0" y="2875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7" name="object 51"/>
            <p:cNvSpPr/>
            <p:nvPr/>
          </p:nvSpPr>
          <p:spPr>
            <a:xfrm>
              <a:off x="0" y="3091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8" name="object 52"/>
            <p:cNvSpPr/>
            <p:nvPr/>
          </p:nvSpPr>
          <p:spPr>
            <a:xfrm>
              <a:off x="0" y="3307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9" name="object 53"/>
            <p:cNvSpPr/>
            <p:nvPr/>
          </p:nvSpPr>
          <p:spPr>
            <a:xfrm>
              <a:off x="0" y="3523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80" name="object 54"/>
            <p:cNvSpPr/>
            <p:nvPr/>
          </p:nvSpPr>
          <p:spPr>
            <a:xfrm>
              <a:off x="0" y="39560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81" name="object 55"/>
            <p:cNvSpPr/>
            <p:nvPr/>
          </p:nvSpPr>
          <p:spPr>
            <a:xfrm>
              <a:off x="0" y="4172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82" name="object 56"/>
            <p:cNvSpPr/>
            <p:nvPr/>
          </p:nvSpPr>
          <p:spPr>
            <a:xfrm>
              <a:off x="0" y="4388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83" name="object 57"/>
            <p:cNvSpPr/>
            <p:nvPr/>
          </p:nvSpPr>
          <p:spPr>
            <a:xfrm>
              <a:off x="0" y="4604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84" name="object 58"/>
            <p:cNvSpPr/>
            <p:nvPr/>
          </p:nvSpPr>
          <p:spPr>
            <a:xfrm>
              <a:off x="0" y="48207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85" name="object 59"/>
          <p:cNvSpPr/>
          <p:nvPr/>
        </p:nvSpPr>
        <p:spPr>
          <a:xfrm>
            <a:off x="43200" y="374004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6" name="object 60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7" name="object 61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8" name="object 62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9" name="object 63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0" name="object 64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1" name="object 65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2" name="object 66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3" name="object 67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4" name="object 68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5" name="object 69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6" name="object 70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7" name="object 71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8" name="object 72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9" name="object 73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0" name="object 74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1" name="object 75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2" name="object 76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3" name="object 77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4" name="object 78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5" name="object 79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6" name="object 80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7" name="object 81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8" name="object 82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9" name="object 83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0" name="object 84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1" name="object 85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2" name="object 87"/>
          <p:cNvSpPr/>
          <p:nvPr/>
        </p:nvSpPr>
        <p:spPr>
          <a:xfrm>
            <a:off x="781200" y="744480"/>
            <a:ext cx="5839200" cy="8221680"/>
          </a:xfrm>
          <a:custGeom>
            <a:avLst/>
            <a:gdLst>
              <a:gd name="textAreaLeft" fmla="*/ 0 w 5839200"/>
              <a:gd name="textAreaRight" fmla="*/ 5839560 w 5839200"/>
              <a:gd name="textAreaTop" fmla="*/ 0 h 8221680"/>
              <a:gd name="textAreaBottom" fmla="*/ 8222040 h 8221680"/>
            </a:gdLst>
            <a:ahLst/>
            <a:cxnLst/>
            <a:rect l="textAreaLeft" t="textAreaTop" r="textAreaRight" b="textAreaBottom"/>
            <a:pathLst>
              <a:path w="5839459" h="8221980">
                <a:moveTo>
                  <a:pt x="5598083" y="0"/>
                </a:moveTo>
                <a:lnTo>
                  <a:pt x="241249" y="0"/>
                </a:lnTo>
                <a:lnTo>
                  <a:pt x="192629" y="4900"/>
                </a:lnTo>
                <a:lnTo>
                  <a:pt x="147345" y="18957"/>
                </a:lnTo>
                <a:lnTo>
                  <a:pt x="106365" y="41198"/>
                </a:lnTo>
                <a:lnTo>
                  <a:pt x="70661" y="70656"/>
                </a:lnTo>
                <a:lnTo>
                  <a:pt x="41202" y="106360"/>
                </a:lnTo>
                <a:lnTo>
                  <a:pt x="18958" y="147339"/>
                </a:lnTo>
                <a:lnTo>
                  <a:pt x="4901" y="192626"/>
                </a:lnTo>
                <a:lnTo>
                  <a:pt x="0" y="241249"/>
                </a:lnTo>
                <a:lnTo>
                  <a:pt x="0" y="7980197"/>
                </a:lnTo>
                <a:lnTo>
                  <a:pt x="4901" y="8028816"/>
                </a:lnTo>
                <a:lnTo>
                  <a:pt x="18958" y="8074101"/>
                </a:lnTo>
                <a:lnTo>
                  <a:pt x="41202" y="8115080"/>
                </a:lnTo>
                <a:lnTo>
                  <a:pt x="70661" y="8150785"/>
                </a:lnTo>
                <a:lnTo>
                  <a:pt x="106365" y="8180244"/>
                </a:lnTo>
                <a:lnTo>
                  <a:pt x="147345" y="8202487"/>
                </a:lnTo>
                <a:lnTo>
                  <a:pt x="192629" y="8216545"/>
                </a:lnTo>
                <a:lnTo>
                  <a:pt x="241249" y="8221446"/>
                </a:lnTo>
                <a:lnTo>
                  <a:pt x="5598083" y="8221446"/>
                </a:lnTo>
                <a:lnTo>
                  <a:pt x="5646703" y="8216545"/>
                </a:lnTo>
                <a:lnTo>
                  <a:pt x="5691987" y="8202487"/>
                </a:lnTo>
                <a:lnTo>
                  <a:pt x="5732967" y="8180244"/>
                </a:lnTo>
                <a:lnTo>
                  <a:pt x="5768671" y="8150785"/>
                </a:lnTo>
                <a:lnTo>
                  <a:pt x="5798130" y="8115080"/>
                </a:lnTo>
                <a:lnTo>
                  <a:pt x="5820374" y="8074101"/>
                </a:lnTo>
                <a:lnTo>
                  <a:pt x="5834431" y="8028816"/>
                </a:lnTo>
                <a:lnTo>
                  <a:pt x="5839333" y="7980197"/>
                </a:lnTo>
                <a:lnTo>
                  <a:pt x="5839333" y="241249"/>
                </a:lnTo>
                <a:lnTo>
                  <a:pt x="5834431" y="192626"/>
                </a:lnTo>
                <a:lnTo>
                  <a:pt x="5820374" y="147339"/>
                </a:lnTo>
                <a:lnTo>
                  <a:pt x="5798130" y="106360"/>
                </a:lnTo>
                <a:lnTo>
                  <a:pt x="5768671" y="70656"/>
                </a:lnTo>
                <a:lnTo>
                  <a:pt x="5732967" y="41198"/>
                </a:lnTo>
                <a:lnTo>
                  <a:pt x="5691987" y="18957"/>
                </a:lnTo>
                <a:lnTo>
                  <a:pt x="5646703" y="4900"/>
                </a:lnTo>
                <a:lnTo>
                  <a:pt x="5598083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3" name="object 88"/>
          <p:cNvSpPr/>
          <p:nvPr/>
        </p:nvSpPr>
        <p:spPr>
          <a:xfrm>
            <a:off x="994680" y="9952920"/>
            <a:ext cx="1794960" cy="201600"/>
          </a:xfrm>
          <a:custGeom>
            <a:avLst/>
            <a:gdLst>
              <a:gd name="textAreaLeft" fmla="*/ 0 w 1794960"/>
              <a:gd name="textAreaRight" fmla="*/ 1795320 w 1794960"/>
              <a:gd name="textAreaTop" fmla="*/ 0 h 201600"/>
              <a:gd name="textAreaBottom" fmla="*/ 201960 h 201600"/>
            </a:gdLst>
            <a:ahLst/>
            <a:cxnLst/>
            <a:rect l="textAreaLeft" t="textAreaTop" r="textAreaRight" b="textAreaBottom"/>
            <a:pathLst>
              <a:path w="1795145" h="201929">
                <a:moveTo>
                  <a:pt x="897267" y="0"/>
                </a:moveTo>
                <a:lnTo>
                  <a:pt x="819848" y="370"/>
                </a:lnTo>
                <a:lnTo>
                  <a:pt x="744258" y="1460"/>
                </a:lnTo>
                <a:lnTo>
                  <a:pt x="670766" y="3240"/>
                </a:lnTo>
                <a:lnTo>
                  <a:pt x="599641" y="5680"/>
                </a:lnTo>
                <a:lnTo>
                  <a:pt x="531152" y="8749"/>
                </a:lnTo>
                <a:lnTo>
                  <a:pt x="465570" y="12417"/>
                </a:lnTo>
                <a:lnTo>
                  <a:pt x="403163" y="16654"/>
                </a:lnTo>
                <a:lnTo>
                  <a:pt x="344201" y="21430"/>
                </a:lnTo>
                <a:lnTo>
                  <a:pt x="288953" y="26713"/>
                </a:lnTo>
                <a:lnTo>
                  <a:pt x="237688" y="32475"/>
                </a:lnTo>
                <a:lnTo>
                  <a:pt x="190676" y="38685"/>
                </a:lnTo>
                <a:lnTo>
                  <a:pt x="148186" y="45312"/>
                </a:lnTo>
                <a:lnTo>
                  <a:pt x="110487" y="52326"/>
                </a:lnTo>
                <a:lnTo>
                  <a:pt x="50542" y="67396"/>
                </a:lnTo>
                <a:lnTo>
                  <a:pt x="12994" y="83651"/>
                </a:lnTo>
                <a:lnTo>
                  <a:pt x="0" y="100850"/>
                </a:lnTo>
                <a:lnTo>
                  <a:pt x="3293" y="109553"/>
                </a:lnTo>
                <a:lnTo>
                  <a:pt x="50542" y="134304"/>
                </a:lnTo>
                <a:lnTo>
                  <a:pt x="110487" y="149374"/>
                </a:lnTo>
                <a:lnTo>
                  <a:pt x="148186" y="156388"/>
                </a:lnTo>
                <a:lnTo>
                  <a:pt x="190676" y="163015"/>
                </a:lnTo>
                <a:lnTo>
                  <a:pt x="237688" y="169225"/>
                </a:lnTo>
                <a:lnTo>
                  <a:pt x="288953" y="174987"/>
                </a:lnTo>
                <a:lnTo>
                  <a:pt x="344201" y="180271"/>
                </a:lnTo>
                <a:lnTo>
                  <a:pt x="403163" y="185046"/>
                </a:lnTo>
                <a:lnTo>
                  <a:pt x="465570" y="189283"/>
                </a:lnTo>
                <a:lnTo>
                  <a:pt x="531152" y="192951"/>
                </a:lnTo>
                <a:lnTo>
                  <a:pt x="599641" y="196021"/>
                </a:lnTo>
                <a:lnTo>
                  <a:pt x="670766" y="198460"/>
                </a:lnTo>
                <a:lnTo>
                  <a:pt x="744258" y="200240"/>
                </a:lnTo>
                <a:lnTo>
                  <a:pt x="819848" y="201331"/>
                </a:lnTo>
                <a:lnTo>
                  <a:pt x="897267" y="201701"/>
                </a:lnTo>
                <a:lnTo>
                  <a:pt x="974686" y="201331"/>
                </a:lnTo>
                <a:lnTo>
                  <a:pt x="1050276" y="200240"/>
                </a:lnTo>
                <a:lnTo>
                  <a:pt x="1123768" y="198460"/>
                </a:lnTo>
                <a:lnTo>
                  <a:pt x="1194892" y="196021"/>
                </a:lnTo>
                <a:lnTo>
                  <a:pt x="1263380" y="192951"/>
                </a:lnTo>
                <a:lnTo>
                  <a:pt x="1328961" y="189283"/>
                </a:lnTo>
                <a:lnTo>
                  <a:pt x="1391367" y="185046"/>
                </a:lnTo>
                <a:lnTo>
                  <a:pt x="1450329" y="180271"/>
                </a:lnTo>
                <a:lnTo>
                  <a:pt x="1505576" y="174987"/>
                </a:lnTo>
                <a:lnTo>
                  <a:pt x="1556840" y="169225"/>
                </a:lnTo>
                <a:lnTo>
                  <a:pt x="1603851" y="163015"/>
                </a:lnTo>
                <a:lnTo>
                  <a:pt x="1646340" y="156388"/>
                </a:lnTo>
                <a:lnTo>
                  <a:pt x="1684038" y="149374"/>
                </a:lnTo>
                <a:lnTo>
                  <a:pt x="1743982" y="134304"/>
                </a:lnTo>
                <a:lnTo>
                  <a:pt x="1781528" y="118049"/>
                </a:lnTo>
                <a:lnTo>
                  <a:pt x="1794522" y="100850"/>
                </a:lnTo>
                <a:lnTo>
                  <a:pt x="1791229" y="92148"/>
                </a:lnTo>
                <a:lnTo>
                  <a:pt x="1743982" y="67396"/>
                </a:lnTo>
                <a:lnTo>
                  <a:pt x="1684038" y="52326"/>
                </a:lnTo>
                <a:lnTo>
                  <a:pt x="1646340" y="45312"/>
                </a:lnTo>
                <a:lnTo>
                  <a:pt x="1603851" y="38685"/>
                </a:lnTo>
                <a:lnTo>
                  <a:pt x="1556840" y="32475"/>
                </a:lnTo>
                <a:lnTo>
                  <a:pt x="1505576" y="26713"/>
                </a:lnTo>
                <a:lnTo>
                  <a:pt x="1450329" y="21430"/>
                </a:lnTo>
                <a:lnTo>
                  <a:pt x="1391367" y="16654"/>
                </a:lnTo>
                <a:lnTo>
                  <a:pt x="1328961" y="12417"/>
                </a:lnTo>
                <a:lnTo>
                  <a:pt x="1263380" y="8749"/>
                </a:lnTo>
                <a:lnTo>
                  <a:pt x="1194892" y="5680"/>
                </a:lnTo>
                <a:lnTo>
                  <a:pt x="1123768" y="3240"/>
                </a:lnTo>
                <a:lnTo>
                  <a:pt x="1050276" y="1460"/>
                </a:lnTo>
                <a:lnTo>
                  <a:pt x="974686" y="370"/>
                </a:lnTo>
                <a:lnTo>
                  <a:pt x="897267" y="0"/>
                </a:lnTo>
                <a:close/>
              </a:path>
            </a:pathLst>
          </a:custGeom>
          <a:solidFill>
            <a:srgbClr val="FDD8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4" name="object 89"/>
          <p:cNvSpPr/>
          <p:nvPr/>
        </p:nvSpPr>
        <p:spPr>
          <a:xfrm>
            <a:off x="311040" y="8063640"/>
            <a:ext cx="2837520" cy="1618200"/>
          </a:xfrm>
          <a:custGeom>
            <a:avLst/>
            <a:gdLst>
              <a:gd name="textAreaLeft" fmla="*/ 0 w 2837520"/>
              <a:gd name="textAreaRight" fmla="*/ 2837880 w 2837520"/>
              <a:gd name="textAreaTop" fmla="*/ 0 h 1618200"/>
              <a:gd name="textAreaBottom" fmla="*/ 1618560 h 1618200"/>
            </a:gdLst>
            <a:ahLst/>
            <a:cxnLst/>
            <a:rect l="textAreaLeft" t="textAreaTop" r="textAreaRight" b="textAreaBottom"/>
            <a:pathLst>
              <a:path w="2837815" h="1618615">
                <a:moveTo>
                  <a:pt x="2594406" y="0"/>
                </a:moveTo>
                <a:lnTo>
                  <a:pt x="0" y="319912"/>
                </a:lnTo>
                <a:lnTo>
                  <a:pt x="598843" y="1618487"/>
                </a:lnTo>
                <a:lnTo>
                  <a:pt x="2837497" y="1293317"/>
                </a:lnTo>
                <a:lnTo>
                  <a:pt x="2594406" y="0"/>
                </a:lnTo>
                <a:close/>
              </a:path>
            </a:pathLst>
          </a:custGeom>
          <a:solidFill>
            <a:srgbClr val="52B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15" name="object 90"/>
          <p:cNvPicPr/>
          <p:nvPr/>
        </p:nvPicPr>
        <p:blipFill>
          <a:blip r:embed="rId1"/>
          <a:stretch/>
        </p:blipFill>
        <p:spPr>
          <a:xfrm>
            <a:off x="5442480" y="8758440"/>
            <a:ext cx="967320" cy="75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6" name="object 91"/>
          <p:cNvPicPr/>
          <p:nvPr/>
        </p:nvPicPr>
        <p:blipFill>
          <a:blip r:embed="rId2"/>
          <a:stretch/>
        </p:blipFill>
        <p:spPr>
          <a:xfrm>
            <a:off x="512640" y="1633680"/>
            <a:ext cx="614880" cy="682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7" name="object 92"/>
          <p:cNvSpPr/>
          <p:nvPr/>
        </p:nvSpPr>
        <p:spPr>
          <a:xfrm>
            <a:off x="6119280" y="3536640"/>
            <a:ext cx="853560" cy="981360"/>
          </a:xfrm>
          <a:custGeom>
            <a:avLst/>
            <a:gdLst>
              <a:gd name="textAreaLeft" fmla="*/ 0 w 853560"/>
              <a:gd name="textAreaRight" fmla="*/ 853920 w 853560"/>
              <a:gd name="textAreaTop" fmla="*/ 0 h 981360"/>
              <a:gd name="textAreaBottom" fmla="*/ 981720 h 981360"/>
            </a:gdLst>
            <a:ahLst/>
            <a:cxnLst/>
            <a:rect l="textAreaLeft" t="textAreaTop" r="textAreaRight" b="textAreaBottom"/>
            <a:pathLst>
              <a:path w="854075" h="981710">
                <a:moveTo>
                  <a:pt x="476959" y="285750"/>
                </a:moveTo>
                <a:lnTo>
                  <a:pt x="449682" y="307340"/>
                </a:lnTo>
                <a:lnTo>
                  <a:pt x="421288" y="342900"/>
                </a:lnTo>
                <a:lnTo>
                  <a:pt x="394609" y="383540"/>
                </a:lnTo>
                <a:lnTo>
                  <a:pt x="372476" y="419100"/>
                </a:lnTo>
                <a:lnTo>
                  <a:pt x="345015" y="461010"/>
                </a:lnTo>
                <a:lnTo>
                  <a:pt x="316708" y="500380"/>
                </a:lnTo>
                <a:lnTo>
                  <a:pt x="287739" y="538480"/>
                </a:lnTo>
                <a:lnTo>
                  <a:pt x="258296" y="576580"/>
                </a:lnTo>
                <a:lnTo>
                  <a:pt x="228565" y="614680"/>
                </a:lnTo>
                <a:lnTo>
                  <a:pt x="168984" y="693420"/>
                </a:lnTo>
                <a:lnTo>
                  <a:pt x="123028" y="760730"/>
                </a:lnTo>
                <a:lnTo>
                  <a:pt x="106058" y="786130"/>
                </a:lnTo>
                <a:lnTo>
                  <a:pt x="71486" y="836930"/>
                </a:lnTo>
                <a:lnTo>
                  <a:pt x="35681" y="889000"/>
                </a:lnTo>
                <a:lnTo>
                  <a:pt x="6868" y="941070"/>
                </a:lnTo>
                <a:lnTo>
                  <a:pt x="0" y="971550"/>
                </a:lnTo>
                <a:lnTo>
                  <a:pt x="5344" y="981710"/>
                </a:lnTo>
                <a:lnTo>
                  <a:pt x="49848" y="960120"/>
                </a:lnTo>
                <a:lnTo>
                  <a:pt x="89510" y="934720"/>
                </a:lnTo>
                <a:lnTo>
                  <a:pt x="39393" y="934720"/>
                </a:lnTo>
                <a:lnTo>
                  <a:pt x="63823" y="891540"/>
                </a:lnTo>
                <a:lnTo>
                  <a:pt x="89111" y="849630"/>
                </a:lnTo>
                <a:lnTo>
                  <a:pt x="115189" y="808990"/>
                </a:lnTo>
                <a:lnTo>
                  <a:pt x="141988" y="768350"/>
                </a:lnTo>
                <a:lnTo>
                  <a:pt x="169442" y="728980"/>
                </a:lnTo>
                <a:lnTo>
                  <a:pt x="197482" y="690880"/>
                </a:lnTo>
                <a:lnTo>
                  <a:pt x="226041" y="654050"/>
                </a:lnTo>
                <a:lnTo>
                  <a:pt x="255052" y="617220"/>
                </a:lnTo>
                <a:lnTo>
                  <a:pt x="287787" y="574040"/>
                </a:lnTo>
                <a:lnTo>
                  <a:pt x="319436" y="530860"/>
                </a:lnTo>
                <a:lnTo>
                  <a:pt x="350464" y="487680"/>
                </a:lnTo>
                <a:lnTo>
                  <a:pt x="381341" y="443230"/>
                </a:lnTo>
                <a:lnTo>
                  <a:pt x="412533" y="398780"/>
                </a:lnTo>
                <a:lnTo>
                  <a:pt x="444508" y="355600"/>
                </a:lnTo>
                <a:lnTo>
                  <a:pt x="477733" y="312420"/>
                </a:lnTo>
                <a:lnTo>
                  <a:pt x="583777" y="312420"/>
                </a:lnTo>
                <a:lnTo>
                  <a:pt x="587073" y="308610"/>
                </a:lnTo>
                <a:lnTo>
                  <a:pt x="549069" y="308610"/>
                </a:lnTo>
                <a:lnTo>
                  <a:pt x="533098" y="299720"/>
                </a:lnTo>
                <a:lnTo>
                  <a:pt x="515405" y="293370"/>
                </a:lnTo>
                <a:lnTo>
                  <a:pt x="496516" y="288290"/>
                </a:lnTo>
                <a:lnTo>
                  <a:pt x="476959" y="285750"/>
                </a:lnTo>
                <a:close/>
              </a:path>
              <a:path w="854075" h="981710">
                <a:moveTo>
                  <a:pt x="199999" y="801370"/>
                </a:moveTo>
                <a:lnTo>
                  <a:pt x="192034" y="802640"/>
                </a:lnTo>
                <a:lnTo>
                  <a:pt x="191260" y="811530"/>
                </a:lnTo>
                <a:lnTo>
                  <a:pt x="193271" y="817880"/>
                </a:lnTo>
                <a:lnTo>
                  <a:pt x="195851" y="824230"/>
                </a:lnTo>
                <a:lnTo>
                  <a:pt x="196784" y="830580"/>
                </a:lnTo>
                <a:lnTo>
                  <a:pt x="120108" y="886460"/>
                </a:lnTo>
                <a:lnTo>
                  <a:pt x="80741" y="913130"/>
                </a:lnTo>
                <a:lnTo>
                  <a:pt x="39393" y="934720"/>
                </a:lnTo>
                <a:lnTo>
                  <a:pt x="89510" y="934720"/>
                </a:lnTo>
                <a:lnTo>
                  <a:pt x="91493" y="933450"/>
                </a:lnTo>
                <a:lnTo>
                  <a:pt x="131404" y="904240"/>
                </a:lnTo>
                <a:lnTo>
                  <a:pt x="210513" y="843280"/>
                </a:lnTo>
                <a:lnTo>
                  <a:pt x="248054" y="816610"/>
                </a:lnTo>
                <a:lnTo>
                  <a:pt x="216469" y="816610"/>
                </a:lnTo>
                <a:lnTo>
                  <a:pt x="209933" y="812800"/>
                </a:lnTo>
                <a:lnTo>
                  <a:pt x="205204" y="805180"/>
                </a:lnTo>
                <a:lnTo>
                  <a:pt x="199999" y="801370"/>
                </a:lnTo>
                <a:close/>
              </a:path>
              <a:path w="854075" h="981710">
                <a:moveTo>
                  <a:pt x="262341" y="737870"/>
                </a:moveTo>
                <a:lnTo>
                  <a:pt x="255649" y="748030"/>
                </a:lnTo>
                <a:lnTo>
                  <a:pt x="256720" y="758190"/>
                </a:lnTo>
                <a:lnTo>
                  <a:pt x="261390" y="769620"/>
                </a:lnTo>
                <a:lnTo>
                  <a:pt x="265491" y="778510"/>
                </a:lnTo>
                <a:lnTo>
                  <a:pt x="253545" y="788670"/>
                </a:lnTo>
                <a:lnTo>
                  <a:pt x="241294" y="798830"/>
                </a:lnTo>
                <a:lnTo>
                  <a:pt x="216469" y="816610"/>
                </a:lnTo>
                <a:lnTo>
                  <a:pt x="248054" y="816610"/>
                </a:lnTo>
                <a:lnTo>
                  <a:pt x="251630" y="814070"/>
                </a:lnTo>
                <a:lnTo>
                  <a:pt x="292186" y="782320"/>
                </a:lnTo>
                <a:lnTo>
                  <a:pt x="308193" y="769620"/>
                </a:lnTo>
                <a:lnTo>
                  <a:pt x="279232" y="769620"/>
                </a:lnTo>
                <a:lnTo>
                  <a:pt x="274320" y="762000"/>
                </a:lnTo>
                <a:lnTo>
                  <a:pt x="272220" y="753110"/>
                </a:lnTo>
                <a:lnTo>
                  <a:pt x="269404" y="744220"/>
                </a:lnTo>
                <a:lnTo>
                  <a:pt x="262341" y="737870"/>
                </a:lnTo>
                <a:close/>
              </a:path>
              <a:path w="854075" h="981710">
                <a:moveTo>
                  <a:pt x="293101" y="665480"/>
                </a:moveTo>
                <a:lnTo>
                  <a:pt x="303177" y="681990"/>
                </a:lnTo>
                <a:lnTo>
                  <a:pt x="311303" y="698500"/>
                </a:lnTo>
                <a:lnTo>
                  <a:pt x="317157" y="716280"/>
                </a:lnTo>
                <a:lnTo>
                  <a:pt x="320419" y="736600"/>
                </a:lnTo>
                <a:lnTo>
                  <a:pt x="310611" y="745490"/>
                </a:lnTo>
                <a:lnTo>
                  <a:pt x="300511" y="754380"/>
                </a:lnTo>
                <a:lnTo>
                  <a:pt x="290068" y="762000"/>
                </a:lnTo>
                <a:lnTo>
                  <a:pt x="279232" y="769620"/>
                </a:lnTo>
                <a:lnTo>
                  <a:pt x="308193" y="769620"/>
                </a:lnTo>
                <a:lnTo>
                  <a:pt x="332202" y="750570"/>
                </a:lnTo>
                <a:lnTo>
                  <a:pt x="367310" y="720090"/>
                </a:lnTo>
                <a:lnTo>
                  <a:pt x="333995" y="720090"/>
                </a:lnTo>
                <a:lnTo>
                  <a:pt x="330963" y="702310"/>
                </a:lnTo>
                <a:lnTo>
                  <a:pt x="323168" y="683260"/>
                </a:lnTo>
                <a:lnTo>
                  <a:pt x="310563" y="670560"/>
                </a:lnTo>
                <a:lnTo>
                  <a:pt x="293101" y="665480"/>
                </a:lnTo>
                <a:close/>
              </a:path>
              <a:path w="854075" h="981710">
                <a:moveTo>
                  <a:pt x="335341" y="599440"/>
                </a:moveTo>
                <a:lnTo>
                  <a:pt x="344957" y="622300"/>
                </a:lnTo>
                <a:lnTo>
                  <a:pt x="354508" y="645160"/>
                </a:lnTo>
                <a:lnTo>
                  <a:pt x="362798" y="668020"/>
                </a:lnTo>
                <a:lnTo>
                  <a:pt x="368628" y="693420"/>
                </a:lnTo>
                <a:lnTo>
                  <a:pt x="360246" y="701040"/>
                </a:lnTo>
                <a:lnTo>
                  <a:pt x="352450" y="708660"/>
                </a:lnTo>
                <a:lnTo>
                  <a:pt x="344084" y="716280"/>
                </a:lnTo>
                <a:lnTo>
                  <a:pt x="333995" y="720090"/>
                </a:lnTo>
                <a:lnTo>
                  <a:pt x="367310" y="720090"/>
                </a:lnTo>
                <a:lnTo>
                  <a:pt x="371698" y="716280"/>
                </a:lnTo>
                <a:lnTo>
                  <a:pt x="410695" y="683260"/>
                </a:lnTo>
                <a:lnTo>
                  <a:pt x="418949" y="675640"/>
                </a:lnTo>
                <a:lnTo>
                  <a:pt x="382852" y="675640"/>
                </a:lnTo>
                <a:lnTo>
                  <a:pt x="376335" y="652780"/>
                </a:lnTo>
                <a:lnTo>
                  <a:pt x="368155" y="628650"/>
                </a:lnTo>
                <a:lnTo>
                  <a:pt x="355445" y="608330"/>
                </a:lnTo>
                <a:lnTo>
                  <a:pt x="335341" y="599440"/>
                </a:lnTo>
                <a:close/>
              </a:path>
              <a:path w="854075" h="981710">
                <a:moveTo>
                  <a:pt x="381048" y="535940"/>
                </a:moveTo>
                <a:lnTo>
                  <a:pt x="397517" y="560070"/>
                </a:lnTo>
                <a:lnTo>
                  <a:pt x="409741" y="585470"/>
                </a:lnTo>
                <a:lnTo>
                  <a:pt x="419664" y="612140"/>
                </a:lnTo>
                <a:lnTo>
                  <a:pt x="429232" y="638810"/>
                </a:lnTo>
                <a:lnTo>
                  <a:pt x="418319" y="648970"/>
                </a:lnTo>
                <a:lnTo>
                  <a:pt x="407733" y="660400"/>
                </a:lnTo>
                <a:lnTo>
                  <a:pt x="396301" y="669290"/>
                </a:lnTo>
                <a:lnTo>
                  <a:pt x="382852" y="675640"/>
                </a:lnTo>
                <a:lnTo>
                  <a:pt x="418949" y="675640"/>
                </a:lnTo>
                <a:lnTo>
                  <a:pt x="449214" y="647700"/>
                </a:lnTo>
                <a:lnTo>
                  <a:pt x="469603" y="628650"/>
                </a:lnTo>
                <a:lnTo>
                  <a:pt x="438948" y="628650"/>
                </a:lnTo>
                <a:lnTo>
                  <a:pt x="438287" y="622300"/>
                </a:lnTo>
                <a:lnTo>
                  <a:pt x="437993" y="617220"/>
                </a:lnTo>
                <a:lnTo>
                  <a:pt x="438004" y="614680"/>
                </a:lnTo>
                <a:lnTo>
                  <a:pt x="438427" y="608330"/>
                </a:lnTo>
                <a:lnTo>
                  <a:pt x="428638" y="586740"/>
                </a:lnTo>
                <a:lnTo>
                  <a:pt x="417029" y="563880"/>
                </a:lnTo>
                <a:lnTo>
                  <a:pt x="401774" y="546100"/>
                </a:lnTo>
                <a:lnTo>
                  <a:pt x="381048" y="535940"/>
                </a:lnTo>
                <a:close/>
              </a:path>
              <a:path w="854075" h="981710">
                <a:moveTo>
                  <a:pt x="452689" y="496570"/>
                </a:moveTo>
                <a:lnTo>
                  <a:pt x="466826" y="514350"/>
                </a:lnTo>
                <a:lnTo>
                  <a:pt x="479151" y="532130"/>
                </a:lnTo>
                <a:lnTo>
                  <a:pt x="489460" y="552450"/>
                </a:lnTo>
                <a:lnTo>
                  <a:pt x="497545" y="574040"/>
                </a:lnTo>
                <a:lnTo>
                  <a:pt x="483666" y="589280"/>
                </a:lnTo>
                <a:lnTo>
                  <a:pt x="469099" y="603250"/>
                </a:lnTo>
                <a:lnTo>
                  <a:pt x="438948" y="628650"/>
                </a:lnTo>
                <a:lnTo>
                  <a:pt x="469603" y="628650"/>
                </a:lnTo>
                <a:lnTo>
                  <a:pt x="487274" y="612140"/>
                </a:lnTo>
                <a:lnTo>
                  <a:pt x="524896" y="575310"/>
                </a:lnTo>
                <a:lnTo>
                  <a:pt x="539778" y="560070"/>
                </a:lnTo>
                <a:lnTo>
                  <a:pt x="510512" y="560070"/>
                </a:lnTo>
                <a:lnTo>
                  <a:pt x="501631" y="539750"/>
                </a:lnTo>
                <a:lnTo>
                  <a:pt x="489802" y="519430"/>
                </a:lnTo>
                <a:lnTo>
                  <a:pt x="473872" y="502920"/>
                </a:lnTo>
                <a:lnTo>
                  <a:pt x="452689" y="496570"/>
                </a:lnTo>
                <a:close/>
              </a:path>
              <a:path w="854075" h="981710">
                <a:moveTo>
                  <a:pt x="583777" y="312420"/>
                </a:moveTo>
                <a:lnTo>
                  <a:pt x="477733" y="312420"/>
                </a:lnTo>
                <a:lnTo>
                  <a:pt x="522117" y="322580"/>
                </a:lnTo>
                <a:lnTo>
                  <a:pt x="561193" y="346710"/>
                </a:lnTo>
                <a:lnTo>
                  <a:pt x="591757" y="378460"/>
                </a:lnTo>
                <a:lnTo>
                  <a:pt x="610601" y="411480"/>
                </a:lnTo>
                <a:lnTo>
                  <a:pt x="614249" y="443230"/>
                </a:lnTo>
                <a:lnTo>
                  <a:pt x="602801" y="468630"/>
                </a:lnTo>
                <a:lnTo>
                  <a:pt x="582903" y="488950"/>
                </a:lnTo>
                <a:lnTo>
                  <a:pt x="561198" y="509270"/>
                </a:lnTo>
                <a:lnTo>
                  <a:pt x="548694" y="523240"/>
                </a:lnTo>
                <a:lnTo>
                  <a:pt x="537165" y="538480"/>
                </a:lnTo>
                <a:lnTo>
                  <a:pt x="524981" y="551180"/>
                </a:lnTo>
                <a:lnTo>
                  <a:pt x="510512" y="560070"/>
                </a:lnTo>
                <a:lnTo>
                  <a:pt x="539778" y="560070"/>
                </a:lnTo>
                <a:lnTo>
                  <a:pt x="562101" y="537210"/>
                </a:lnTo>
                <a:lnTo>
                  <a:pt x="598909" y="499110"/>
                </a:lnTo>
                <a:lnTo>
                  <a:pt x="635340" y="461010"/>
                </a:lnTo>
                <a:lnTo>
                  <a:pt x="635228" y="447040"/>
                </a:lnTo>
                <a:lnTo>
                  <a:pt x="635146" y="436880"/>
                </a:lnTo>
                <a:lnTo>
                  <a:pt x="632338" y="414020"/>
                </a:lnTo>
                <a:lnTo>
                  <a:pt x="626095" y="392430"/>
                </a:lnTo>
                <a:lnTo>
                  <a:pt x="615592" y="373380"/>
                </a:lnTo>
                <a:lnTo>
                  <a:pt x="622467" y="363220"/>
                </a:lnTo>
                <a:lnTo>
                  <a:pt x="624225" y="351790"/>
                </a:lnTo>
                <a:lnTo>
                  <a:pt x="622711" y="341630"/>
                </a:lnTo>
                <a:lnTo>
                  <a:pt x="622384" y="340360"/>
                </a:lnTo>
                <a:lnTo>
                  <a:pt x="592668" y="340360"/>
                </a:lnTo>
                <a:lnTo>
                  <a:pt x="586284" y="336550"/>
                </a:lnTo>
                <a:lnTo>
                  <a:pt x="580389" y="332740"/>
                </a:lnTo>
                <a:lnTo>
                  <a:pt x="575840" y="328930"/>
                </a:lnTo>
                <a:lnTo>
                  <a:pt x="573491" y="323850"/>
                </a:lnTo>
                <a:lnTo>
                  <a:pt x="582679" y="313690"/>
                </a:lnTo>
                <a:lnTo>
                  <a:pt x="583777" y="312420"/>
                </a:lnTo>
                <a:close/>
              </a:path>
              <a:path w="854075" h="981710">
                <a:moveTo>
                  <a:pt x="524698" y="419100"/>
                </a:moveTo>
                <a:lnTo>
                  <a:pt x="522913" y="427990"/>
                </a:lnTo>
                <a:lnTo>
                  <a:pt x="527125" y="434340"/>
                </a:lnTo>
                <a:lnTo>
                  <a:pt x="533997" y="440690"/>
                </a:lnTo>
                <a:lnTo>
                  <a:pt x="540192" y="447040"/>
                </a:lnTo>
                <a:lnTo>
                  <a:pt x="545781" y="462280"/>
                </a:lnTo>
                <a:lnTo>
                  <a:pt x="548336" y="478790"/>
                </a:lnTo>
                <a:lnTo>
                  <a:pt x="551372" y="492760"/>
                </a:lnTo>
                <a:lnTo>
                  <a:pt x="558404" y="504190"/>
                </a:lnTo>
                <a:lnTo>
                  <a:pt x="566682" y="478790"/>
                </a:lnTo>
                <a:lnTo>
                  <a:pt x="560487" y="455930"/>
                </a:lnTo>
                <a:lnTo>
                  <a:pt x="544824" y="434340"/>
                </a:lnTo>
                <a:lnTo>
                  <a:pt x="524698" y="419100"/>
                </a:lnTo>
                <a:close/>
              </a:path>
              <a:path w="854075" h="981710">
                <a:moveTo>
                  <a:pt x="650999" y="288290"/>
                </a:moveTo>
                <a:lnTo>
                  <a:pt x="612607" y="288290"/>
                </a:lnTo>
                <a:lnTo>
                  <a:pt x="609392" y="302260"/>
                </a:lnTo>
                <a:lnTo>
                  <a:pt x="602305" y="313690"/>
                </a:lnTo>
                <a:lnTo>
                  <a:pt x="595384" y="326390"/>
                </a:lnTo>
                <a:lnTo>
                  <a:pt x="592668" y="340360"/>
                </a:lnTo>
                <a:lnTo>
                  <a:pt x="622384" y="340360"/>
                </a:lnTo>
                <a:lnTo>
                  <a:pt x="619770" y="330200"/>
                </a:lnTo>
                <a:lnTo>
                  <a:pt x="627400" y="317500"/>
                </a:lnTo>
                <a:lnTo>
                  <a:pt x="635599" y="306070"/>
                </a:lnTo>
                <a:lnTo>
                  <a:pt x="644254" y="295910"/>
                </a:lnTo>
                <a:lnTo>
                  <a:pt x="650999" y="288290"/>
                </a:lnTo>
                <a:close/>
              </a:path>
              <a:path w="854075" h="981710">
                <a:moveTo>
                  <a:pt x="675174" y="285750"/>
                </a:moveTo>
                <a:lnTo>
                  <a:pt x="653247" y="285750"/>
                </a:lnTo>
                <a:lnTo>
                  <a:pt x="658431" y="297180"/>
                </a:lnTo>
                <a:lnTo>
                  <a:pt x="657786" y="306070"/>
                </a:lnTo>
                <a:lnTo>
                  <a:pt x="657821" y="325120"/>
                </a:lnTo>
                <a:lnTo>
                  <a:pt x="667256" y="334010"/>
                </a:lnTo>
                <a:lnTo>
                  <a:pt x="672654" y="321310"/>
                </a:lnTo>
                <a:lnTo>
                  <a:pt x="672531" y="294640"/>
                </a:lnTo>
                <a:lnTo>
                  <a:pt x="675174" y="285750"/>
                </a:lnTo>
                <a:close/>
              </a:path>
              <a:path w="854075" h="981710">
                <a:moveTo>
                  <a:pt x="707877" y="283210"/>
                </a:moveTo>
                <a:lnTo>
                  <a:pt x="675930" y="283210"/>
                </a:lnTo>
                <a:lnTo>
                  <a:pt x="686552" y="285750"/>
                </a:lnTo>
                <a:lnTo>
                  <a:pt x="690601" y="294640"/>
                </a:lnTo>
                <a:lnTo>
                  <a:pt x="694160" y="303530"/>
                </a:lnTo>
                <a:lnTo>
                  <a:pt x="703311" y="309880"/>
                </a:lnTo>
                <a:lnTo>
                  <a:pt x="707685" y="294640"/>
                </a:lnTo>
                <a:lnTo>
                  <a:pt x="707791" y="288290"/>
                </a:lnTo>
                <a:lnTo>
                  <a:pt x="707877" y="283210"/>
                </a:lnTo>
                <a:close/>
              </a:path>
              <a:path w="854075" h="981710">
                <a:moveTo>
                  <a:pt x="735537" y="237490"/>
                </a:moveTo>
                <a:lnTo>
                  <a:pt x="612139" y="237490"/>
                </a:lnTo>
                <a:lnTo>
                  <a:pt x="623275" y="238760"/>
                </a:lnTo>
                <a:lnTo>
                  <a:pt x="614692" y="251460"/>
                </a:lnTo>
                <a:lnTo>
                  <a:pt x="602222" y="256540"/>
                </a:lnTo>
                <a:lnTo>
                  <a:pt x="588385" y="256540"/>
                </a:lnTo>
                <a:lnTo>
                  <a:pt x="575701" y="257810"/>
                </a:lnTo>
                <a:lnTo>
                  <a:pt x="575635" y="260350"/>
                </a:lnTo>
                <a:lnTo>
                  <a:pt x="575569" y="262890"/>
                </a:lnTo>
                <a:lnTo>
                  <a:pt x="579776" y="265430"/>
                </a:lnTo>
                <a:lnTo>
                  <a:pt x="586029" y="267970"/>
                </a:lnTo>
                <a:lnTo>
                  <a:pt x="592033" y="269240"/>
                </a:lnTo>
                <a:lnTo>
                  <a:pt x="583708" y="283210"/>
                </a:lnTo>
                <a:lnTo>
                  <a:pt x="573547" y="294640"/>
                </a:lnTo>
                <a:lnTo>
                  <a:pt x="561889" y="303530"/>
                </a:lnTo>
                <a:lnTo>
                  <a:pt x="549069" y="308610"/>
                </a:lnTo>
                <a:lnTo>
                  <a:pt x="587073" y="308610"/>
                </a:lnTo>
                <a:lnTo>
                  <a:pt x="591468" y="303530"/>
                </a:lnTo>
                <a:lnTo>
                  <a:pt x="601048" y="294640"/>
                </a:lnTo>
                <a:lnTo>
                  <a:pt x="612607" y="288290"/>
                </a:lnTo>
                <a:lnTo>
                  <a:pt x="650999" y="288290"/>
                </a:lnTo>
                <a:lnTo>
                  <a:pt x="653247" y="285750"/>
                </a:lnTo>
                <a:lnTo>
                  <a:pt x="675174" y="285750"/>
                </a:lnTo>
                <a:lnTo>
                  <a:pt x="675930" y="283210"/>
                </a:lnTo>
                <a:lnTo>
                  <a:pt x="707877" y="283210"/>
                </a:lnTo>
                <a:lnTo>
                  <a:pt x="707961" y="269240"/>
                </a:lnTo>
                <a:lnTo>
                  <a:pt x="682153" y="269240"/>
                </a:lnTo>
                <a:lnTo>
                  <a:pt x="677200" y="266700"/>
                </a:lnTo>
                <a:lnTo>
                  <a:pt x="642110" y="266700"/>
                </a:lnTo>
                <a:lnTo>
                  <a:pt x="635302" y="265430"/>
                </a:lnTo>
                <a:lnTo>
                  <a:pt x="637521" y="257810"/>
                </a:lnTo>
                <a:lnTo>
                  <a:pt x="639471" y="250190"/>
                </a:lnTo>
                <a:lnTo>
                  <a:pt x="641835" y="243840"/>
                </a:lnTo>
                <a:lnTo>
                  <a:pt x="645297" y="238760"/>
                </a:lnTo>
                <a:lnTo>
                  <a:pt x="735767" y="238760"/>
                </a:lnTo>
                <a:lnTo>
                  <a:pt x="735537" y="237490"/>
                </a:lnTo>
                <a:close/>
              </a:path>
              <a:path w="854075" h="981710">
                <a:moveTo>
                  <a:pt x="737947" y="252730"/>
                </a:moveTo>
                <a:lnTo>
                  <a:pt x="711794" y="252730"/>
                </a:lnTo>
                <a:lnTo>
                  <a:pt x="717997" y="256540"/>
                </a:lnTo>
                <a:lnTo>
                  <a:pt x="719573" y="262890"/>
                </a:lnTo>
                <a:lnTo>
                  <a:pt x="720578" y="269240"/>
                </a:lnTo>
                <a:lnTo>
                  <a:pt x="725066" y="274320"/>
                </a:lnTo>
                <a:lnTo>
                  <a:pt x="736759" y="265430"/>
                </a:lnTo>
                <a:lnTo>
                  <a:pt x="737828" y="254000"/>
                </a:lnTo>
                <a:lnTo>
                  <a:pt x="737947" y="252730"/>
                </a:lnTo>
                <a:close/>
              </a:path>
              <a:path w="854075" h="981710">
                <a:moveTo>
                  <a:pt x="737146" y="246380"/>
                </a:moveTo>
                <a:lnTo>
                  <a:pt x="686528" y="246380"/>
                </a:lnTo>
                <a:lnTo>
                  <a:pt x="692197" y="251460"/>
                </a:lnTo>
                <a:lnTo>
                  <a:pt x="694348" y="257810"/>
                </a:lnTo>
                <a:lnTo>
                  <a:pt x="692109" y="266700"/>
                </a:lnTo>
                <a:lnTo>
                  <a:pt x="687791" y="269240"/>
                </a:lnTo>
                <a:lnTo>
                  <a:pt x="707961" y="269240"/>
                </a:lnTo>
                <a:lnTo>
                  <a:pt x="707970" y="266700"/>
                </a:lnTo>
                <a:lnTo>
                  <a:pt x="711794" y="252730"/>
                </a:lnTo>
                <a:lnTo>
                  <a:pt x="737947" y="252730"/>
                </a:lnTo>
                <a:lnTo>
                  <a:pt x="738066" y="251460"/>
                </a:lnTo>
                <a:lnTo>
                  <a:pt x="737146" y="246380"/>
                </a:lnTo>
                <a:close/>
              </a:path>
              <a:path w="854075" h="981710">
                <a:moveTo>
                  <a:pt x="735767" y="238760"/>
                </a:moveTo>
                <a:lnTo>
                  <a:pt x="645297" y="238760"/>
                </a:lnTo>
                <a:lnTo>
                  <a:pt x="654256" y="242570"/>
                </a:lnTo>
                <a:lnTo>
                  <a:pt x="658854" y="248920"/>
                </a:lnTo>
                <a:lnTo>
                  <a:pt x="660196" y="256540"/>
                </a:lnTo>
                <a:lnTo>
                  <a:pt x="659382" y="265430"/>
                </a:lnTo>
                <a:lnTo>
                  <a:pt x="653424" y="265430"/>
                </a:lnTo>
                <a:lnTo>
                  <a:pt x="647909" y="266700"/>
                </a:lnTo>
                <a:lnTo>
                  <a:pt x="677200" y="266700"/>
                </a:lnTo>
                <a:lnTo>
                  <a:pt x="674723" y="265430"/>
                </a:lnTo>
                <a:lnTo>
                  <a:pt x="674653" y="262890"/>
                </a:lnTo>
                <a:lnTo>
                  <a:pt x="674583" y="260350"/>
                </a:lnTo>
                <a:lnTo>
                  <a:pt x="675345" y="254000"/>
                </a:lnTo>
                <a:lnTo>
                  <a:pt x="678216" y="246380"/>
                </a:lnTo>
                <a:lnTo>
                  <a:pt x="737146" y="246380"/>
                </a:lnTo>
                <a:lnTo>
                  <a:pt x="735767" y="238760"/>
                </a:lnTo>
                <a:close/>
              </a:path>
              <a:path w="854075" h="981710">
                <a:moveTo>
                  <a:pt x="645754" y="157480"/>
                </a:moveTo>
                <a:lnTo>
                  <a:pt x="637074" y="162560"/>
                </a:lnTo>
                <a:lnTo>
                  <a:pt x="633740" y="171450"/>
                </a:lnTo>
                <a:lnTo>
                  <a:pt x="632492" y="182880"/>
                </a:lnTo>
                <a:lnTo>
                  <a:pt x="630070" y="194310"/>
                </a:lnTo>
                <a:lnTo>
                  <a:pt x="627350" y="199390"/>
                </a:lnTo>
                <a:lnTo>
                  <a:pt x="622686" y="200660"/>
                </a:lnTo>
                <a:lnTo>
                  <a:pt x="612836" y="200660"/>
                </a:lnTo>
                <a:lnTo>
                  <a:pt x="614009" y="207010"/>
                </a:lnTo>
                <a:lnTo>
                  <a:pt x="619988" y="208280"/>
                </a:lnTo>
                <a:lnTo>
                  <a:pt x="626179" y="210820"/>
                </a:lnTo>
                <a:lnTo>
                  <a:pt x="627987" y="215900"/>
                </a:lnTo>
                <a:lnTo>
                  <a:pt x="618748" y="227330"/>
                </a:lnTo>
                <a:lnTo>
                  <a:pt x="589570" y="232410"/>
                </a:lnTo>
                <a:lnTo>
                  <a:pt x="582610" y="242570"/>
                </a:lnTo>
                <a:lnTo>
                  <a:pt x="593390" y="242570"/>
                </a:lnTo>
                <a:lnTo>
                  <a:pt x="612139" y="237490"/>
                </a:lnTo>
                <a:lnTo>
                  <a:pt x="735537" y="237490"/>
                </a:lnTo>
                <a:lnTo>
                  <a:pt x="735574" y="234950"/>
                </a:lnTo>
                <a:lnTo>
                  <a:pt x="687509" y="234950"/>
                </a:lnTo>
                <a:lnTo>
                  <a:pt x="678482" y="231140"/>
                </a:lnTo>
                <a:lnTo>
                  <a:pt x="655292" y="231140"/>
                </a:lnTo>
                <a:lnTo>
                  <a:pt x="650390" y="229870"/>
                </a:lnTo>
                <a:lnTo>
                  <a:pt x="644789" y="226060"/>
                </a:lnTo>
                <a:lnTo>
                  <a:pt x="646047" y="219710"/>
                </a:lnTo>
                <a:lnTo>
                  <a:pt x="649196" y="212090"/>
                </a:lnTo>
                <a:lnTo>
                  <a:pt x="757193" y="212090"/>
                </a:lnTo>
                <a:lnTo>
                  <a:pt x="760464" y="210820"/>
                </a:lnTo>
                <a:lnTo>
                  <a:pt x="767890" y="205740"/>
                </a:lnTo>
                <a:lnTo>
                  <a:pt x="768474" y="204470"/>
                </a:lnTo>
                <a:lnTo>
                  <a:pt x="655787" y="204470"/>
                </a:lnTo>
                <a:lnTo>
                  <a:pt x="648256" y="200660"/>
                </a:lnTo>
                <a:lnTo>
                  <a:pt x="622686" y="200660"/>
                </a:lnTo>
                <a:lnTo>
                  <a:pt x="617406" y="199390"/>
                </a:lnTo>
                <a:lnTo>
                  <a:pt x="647999" y="199390"/>
                </a:lnTo>
                <a:lnTo>
                  <a:pt x="646453" y="191770"/>
                </a:lnTo>
                <a:lnTo>
                  <a:pt x="647456" y="191770"/>
                </a:lnTo>
                <a:lnTo>
                  <a:pt x="649691" y="180340"/>
                </a:lnTo>
                <a:lnTo>
                  <a:pt x="655102" y="179070"/>
                </a:lnTo>
                <a:lnTo>
                  <a:pt x="753747" y="179070"/>
                </a:lnTo>
                <a:lnTo>
                  <a:pt x="747786" y="177800"/>
                </a:lnTo>
                <a:lnTo>
                  <a:pt x="747394" y="173990"/>
                </a:lnTo>
                <a:lnTo>
                  <a:pt x="696008" y="173990"/>
                </a:lnTo>
                <a:lnTo>
                  <a:pt x="689531" y="172720"/>
                </a:lnTo>
                <a:lnTo>
                  <a:pt x="666755" y="172720"/>
                </a:lnTo>
                <a:lnTo>
                  <a:pt x="660544" y="171450"/>
                </a:lnTo>
                <a:lnTo>
                  <a:pt x="657242" y="170180"/>
                </a:lnTo>
                <a:lnTo>
                  <a:pt x="648739" y="170180"/>
                </a:lnTo>
                <a:lnTo>
                  <a:pt x="642084" y="168910"/>
                </a:lnTo>
                <a:lnTo>
                  <a:pt x="650047" y="160020"/>
                </a:lnTo>
                <a:lnTo>
                  <a:pt x="645754" y="157480"/>
                </a:lnTo>
                <a:close/>
              </a:path>
              <a:path w="854075" h="981710">
                <a:moveTo>
                  <a:pt x="757193" y="212090"/>
                </a:moveTo>
                <a:lnTo>
                  <a:pt x="695335" y="212090"/>
                </a:lnTo>
                <a:lnTo>
                  <a:pt x="697295" y="222250"/>
                </a:lnTo>
                <a:lnTo>
                  <a:pt x="694233" y="231140"/>
                </a:lnTo>
                <a:lnTo>
                  <a:pt x="687509" y="234950"/>
                </a:lnTo>
                <a:lnTo>
                  <a:pt x="717294" y="234950"/>
                </a:lnTo>
                <a:lnTo>
                  <a:pt x="708124" y="233680"/>
                </a:lnTo>
                <a:lnTo>
                  <a:pt x="714690" y="223520"/>
                </a:lnTo>
                <a:lnTo>
                  <a:pt x="716138" y="217170"/>
                </a:lnTo>
                <a:lnTo>
                  <a:pt x="744497" y="217170"/>
                </a:lnTo>
                <a:lnTo>
                  <a:pt x="750653" y="214630"/>
                </a:lnTo>
                <a:lnTo>
                  <a:pt x="757193" y="212090"/>
                </a:lnTo>
                <a:close/>
              </a:path>
              <a:path w="854075" h="981710">
                <a:moveTo>
                  <a:pt x="744497" y="217170"/>
                </a:moveTo>
                <a:lnTo>
                  <a:pt x="716138" y="217170"/>
                </a:lnTo>
                <a:lnTo>
                  <a:pt x="723986" y="218440"/>
                </a:lnTo>
                <a:lnTo>
                  <a:pt x="723877" y="219710"/>
                </a:lnTo>
                <a:lnTo>
                  <a:pt x="723768" y="220980"/>
                </a:lnTo>
                <a:lnTo>
                  <a:pt x="723659" y="222250"/>
                </a:lnTo>
                <a:lnTo>
                  <a:pt x="723550" y="223520"/>
                </a:lnTo>
                <a:lnTo>
                  <a:pt x="723440" y="224790"/>
                </a:lnTo>
                <a:lnTo>
                  <a:pt x="723331" y="226060"/>
                </a:lnTo>
                <a:lnTo>
                  <a:pt x="723222" y="227330"/>
                </a:lnTo>
                <a:lnTo>
                  <a:pt x="723113" y="228600"/>
                </a:lnTo>
                <a:lnTo>
                  <a:pt x="723003" y="229870"/>
                </a:lnTo>
                <a:lnTo>
                  <a:pt x="722894" y="231140"/>
                </a:lnTo>
                <a:lnTo>
                  <a:pt x="717294" y="234950"/>
                </a:lnTo>
                <a:lnTo>
                  <a:pt x="735574" y="234950"/>
                </a:lnTo>
                <a:lnTo>
                  <a:pt x="735684" y="227330"/>
                </a:lnTo>
                <a:lnTo>
                  <a:pt x="735721" y="224790"/>
                </a:lnTo>
                <a:lnTo>
                  <a:pt x="741419" y="218440"/>
                </a:lnTo>
                <a:lnTo>
                  <a:pt x="744497" y="217170"/>
                </a:lnTo>
                <a:close/>
              </a:path>
              <a:path w="854075" h="981710">
                <a:moveTo>
                  <a:pt x="687392" y="212090"/>
                </a:moveTo>
                <a:lnTo>
                  <a:pt x="656557" y="212090"/>
                </a:lnTo>
                <a:lnTo>
                  <a:pt x="661647" y="214630"/>
                </a:lnTo>
                <a:lnTo>
                  <a:pt x="663639" y="220980"/>
                </a:lnTo>
                <a:lnTo>
                  <a:pt x="661706" y="228600"/>
                </a:lnTo>
                <a:lnTo>
                  <a:pt x="657591" y="228600"/>
                </a:lnTo>
                <a:lnTo>
                  <a:pt x="655292" y="231140"/>
                </a:lnTo>
                <a:lnTo>
                  <a:pt x="678482" y="231140"/>
                </a:lnTo>
                <a:lnTo>
                  <a:pt x="679317" y="223520"/>
                </a:lnTo>
                <a:lnTo>
                  <a:pt x="682170" y="215900"/>
                </a:lnTo>
                <a:lnTo>
                  <a:pt x="687392" y="212090"/>
                </a:lnTo>
                <a:close/>
              </a:path>
              <a:path w="854075" h="981710">
                <a:moveTo>
                  <a:pt x="782641" y="165100"/>
                </a:moveTo>
                <a:lnTo>
                  <a:pt x="754155" y="165100"/>
                </a:lnTo>
                <a:lnTo>
                  <a:pt x="760118" y="166370"/>
                </a:lnTo>
                <a:lnTo>
                  <a:pt x="760636" y="171450"/>
                </a:lnTo>
                <a:lnTo>
                  <a:pt x="758272" y="176530"/>
                </a:lnTo>
                <a:lnTo>
                  <a:pt x="753747" y="179070"/>
                </a:lnTo>
                <a:lnTo>
                  <a:pt x="660994" y="179070"/>
                </a:lnTo>
                <a:lnTo>
                  <a:pt x="669110" y="182880"/>
                </a:lnTo>
                <a:lnTo>
                  <a:pt x="667192" y="189230"/>
                </a:lnTo>
                <a:lnTo>
                  <a:pt x="669465" y="193040"/>
                </a:lnTo>
                <a:lnTo>
                  <a:pt x="665630" y="200660"/>
                </a:lnTo>
                <a:lnTo>
                  <a:pt x="660499" y="201930"/>
                </a:lnTo>
                <a:lnTo>
                  <a:pt x="655787" y="204470"/>
                </a:lnTo>
                <a:lnTo>
                  <a:pt x="768474" y="204470"/>
                </a:lnTo>
                <a:lnTo>
                  <a:pt x="769641" y="201930"/>
                </a:lnTo>
                <a:lnTo>
                  <a:pt x="690535" y="201930"/>
                </a:lnTo>
                <a:lnTo>
                  <a:pt x="684845" y="195580"/>
                </a:lnTo>
                <a:lnTo>
                  <a:pt x="687893" y="185420"/>
                </a:lnTo>
                <a:lnTo>
                  <a:pt x="693780" y="184150"/>
                </a:lnTo>
                <a:lnTo>
                  <a:pt x="776286" y="184150"/>
                </a:lnTo>
                <a:lnTo>
                  <a:pt x="778515" y="173990"/>
                </a:lnTo>
                <a:lnTo>
                  <a:pt x="782641" y="165100"/>
                </a:lnTo>
                <a:close/>
              </a:path>
              <a:path w="854075" h="981710">
                <a:moveTo>
                  <a:pt x="776286" y="184150"/>
                </a:moveTo>
                <a:lnTo>
                  <a:pt x="693780" y="184150"/>
                </a:lnTo>
                <a:lnTo>
                  <a:pt x="699063" y="186690"/>
                </a:lnTo>
                <a:lnTo>
                  <a:pt x="702345" y="190500"/>
                </a:lnTo>
                <a:lnTo>
                  <a:pt x="702231" y="196850"/>
                </a:lnTo>
                <a:lnTo>
                  <a:pt x="695259" y="196850"/>
                </a:lnTo>
                <a:lnTo>
                  <a:pt x="690535" y="201930"/>
                </a:lnTo>
                <a:lnTo>
                  <a:pt x="769641" y="201930"/>
                </a:lnTo>
                <a:lnTo>
                  <a:pt x="770808" y="199390"/>
                </a:lnTo>
                <a:lnTo>
                  <a:pt x="746338" y="199390"/>
                </a:lnTo>
                <a:lnTo>
                  <a:pt x="742674" y="198120"/>
                </a:lnTo>
                <a:lnTo>
                  <a:pt x="742749" y="196850"/>
                </a:lnTo>
                <a:lnTo>
                  <a:pt x="742823" y="195580"/>
                </a:lnTo>
                <a:lnTo>
                  <a:pt x="742897" y="194310"/>
                </a:lnTo>
                <a:lnTo>
                  <a:pt x="744129" y="190500"/>
                </a:lnTo>
                <a:lnTo>
                  <a:pt x="774893" y="190500"/>
                </a:lnTo>
                <a:lnTo>
                  <a:pt x="776286" y="184150"/>
                </a:lnTo>
                <a:close/>
              </a:path>
              <a:path w="854075" h="981710">
                <a:moveTo>
                  <a:pt x="774893" y="190500"/>
                </a:moveTo>
                <a:lnTo>
                  <a:pt x="744129" y="190500"/>
                </a:lnTo>
                <a:lnTo>
                  <a:pt x="748307" y="193040"/>
                </a:lnTo>
                <a:lnTo>
                  <a:pt x="751533" y="194310"/>
                </a:lnTo>
                <a:lnTo>
                  <a:pt x="750441" y="198120"/>
                </a:lnTo>
                <a:lnTo>
                  <a:pt x="746338" y="199390"/>
                </a:lnTo>
                <a:lnTo>
                  <a:pt x="770808" y="199390"/>
                </a:lnTo>
                <a:lnTo>
                  <a:pt x="774893" y="190500"/>
                </a:lnTo>
                <a:close/>
              </a:path>
              <a:path w="854075" h="981710">
                <a:moveTo>
                  <a:pt x="790192" y="158750"/>
                </a:moveTo>
                <a:lnTo>
                  <a:pt x="698693" y="158750"/>
                </a:lnTo>
                <a:lnTo>
                  <a:pt x="706575" y="161290"/>
                </a:lnTo>
                <a:lnTo>
                  <a:pt x="704962" y="163830"/>
                </a:lnTo>
                <a:lnTo>
                  <a:pt x="707464" y="166370"/>
                </a:lnTo>
                <a:lnTo>
                  <a:pt x="706143" y="168910"/>
                </a:lnTo>
                <a:lnTo>
                  <a:pt x="702650" y="173990"/>
                </a:lnTo>
                <a:lnTo>
                  <a:pt x="747394" y="173990"/>
                </a:lnTo>
                <a:lnTo>
                  <a:pt x="747263" y="172720"/>
                </a:lnTo>
                <a:lnTo>
                  <a:pt x="749628" y="167640"/>
                </a:lnTo>
                <a:lnTo>
                  <a:pt x="754155" y="165100"/>
                </a:lnTo>
                <a:lnTo>
                  <a:pt x="782641" y="165100"/>
                </a:lnTo>
                <a:lnTo>
                  <a:pt x="784998" y="160020"/>
                </a:lnTo>
                <a:lnTo>
                  <a:pt x="790192" y="158750"/>
                </a:lnTo>
                <a:close/>
              </a:path>
              <a:path w="854075" h="981710">
                <a:moveTo>
                  <a:pt x="688350" y="104140"/>
                </a:moveTo>
                <a:lnTo>
                  <a:pt x="681428" y="118110"/>
                </a:lnTo>
                <a:lnTo>
                  <a:pt x="677673" y="132080"/>
                </a:lnTo>
                <a:lnTo>
                  <a:pt x="672398" y="144780"/>
                </a:lnTo>
                <a:lnTo>
                  <a:pt x="660918" y="151130"/>
                </a:lnTo>
                <a:lnTo>
                  <a:pt x="666307" y="154940"/>
                </a:lnTo>
                <a:lnTo>
                  <a:pt x="670224" y="158750"/>
                </a:lnTo>
                <a:lnTo>
                  <a:pt x="671955" y="162560"/>
                </a:lnTo>
                <a:lnTo>
                  <a:pt x="670786" y="170180"/>
                </a:lnTo>
                <a:lnTo>
                  <a:pt x="666755" y="172720"/>
                </a:lnTo>
                <a:lnTo>
                  <a:pt x="689531" y="172720"/>
                </a:lnTo>
                <a:lnTo>
                  <a:pt x="689438" y="170180"/>
                </a:lnTo>
                <a:lnTo>
                  <a:pt x="689344" y="167640"/>
                </a:lnTo>
                <a:lnTo>
                  <a:pt x="689298" y="166370"/>
                </a:lnTo>
                <a:lnTo>
                  <a:pt x="692643" y="160020"/>
                </a:lnTo>
                <a:lnTo>
                  <a:pt x="698693" y="158750"/>
                </a:lnTo>
                <a:lnTo>
                  <a:pt x="790192" y="158750"/>
                </a:lnTo>
                <a:lnTo>
                  <a:pt x="800580" y="156210"/>
                </a:lnTo>
                <a:lnTo>
                  <a:pt x="802112" y="149860"/>
                </a:lnTo>
                <a:lnTo>
                  <a:pt x="787055" y="149860"/>
                </a:lnTo>
                <a:lnTo>
                  <a:pt x="785702" y="148590"/>
                </a:lnTo>
                <a:lnTo>
                  <a:pt x="699717" y="148590"/>
                </a:lnTo>
                <a:lnTo>
                  <a:pt x="694103" y="143510"/>
                </a:lnTo>
                <a:lnTo>
                  <a:pt x="694194" y="137160"/>
                </a:lnTo>
                <a:lnTo>
                  <a:pt x="694260" y="135890"/>
                </a:lnTo>
                <a:lnTo>
                  <a:pt x="694326" y="134620"/>
                </a:lnTo>
                <a:lnTo>
                  <a:pt x="694391" y="133350"/>
                </a:lnTo>
                <a:lnTo>
                  <a:pt x="694457" y="132080"/>
                </a:lnTo>
                <a:lnTo>
                  <a:pt x="694523" y="130810"/>
                </a:lnTo>
                <a:lnTo>
                  <a:pt x="694589" y="129540"/>
                </a:lnTo>
                <a:lnTo>
                  <a:pt x="695218" y="123190"/>
                </a:lnTo>
                <a:lnTo>
                  <a:pt x="696008" y="115570"/>
                </a:lnTo>
                <a:lnTo>
                  <a:pt x="762112" y="115570"/>
                </a:lnTo>
                <a:lnTo>
                  <a:pt x="762772" y="110490"/>
                </a:lnTo>
                <a:lnTo>
                  <a:pt x="716929" y="110490"/>
                </a:lnTo>
                <a:lnTo>
                  <a:pt x="707203" y="109220"/>
                </a:lnTo>
                <a:lnTo>
                  <a:pt x="697249" y="105410"/>
                </a:lnTo>
                <a:lnTo>
                  <a:pt x="688350" y="104140"/>
                </a:lnTo>
                <a:close/>
              </a:path>
              <a:path w="854075" h="981710">
                <a:moveTo>
                  <a:pt x="653941" y="168910"/>
                </a:moveTo>
                <a:lnTo>
                  <a:pt x="648739" y="170180"/>
                </a:lnTo>
                <a:lnTo>
                  <a:pt x="657242" y="170180"/>
                </a:lnTo>
                <a:lnTo>
                  <a:pt x="653941" y="168910"/>
                </a:lnTo>
                <a:close/>
              </a:path>
              <a:path w="854075" h="981710">
                <a:moveTo>
                  <a:pt x="806569" y="132080"/>
                </a:moveTo>
                <a:lnTo>
                  <a:pt x="792592" y="132080"/>
                </a:lnTo>
                <a:lnTo>
                  <a:pt x="787055" y="149860"/>
                </a:lnTo>
                <a:lnTo>
                  <a:pt x="802112" y="149860"/>
                </a:lnTo>
                <a:lnTo>
                  <a:pt x="805790" y="134620"/>
                </a:lnTo>
                <a:lnTo>
                  <a:pt x="806569" y="132080"/>
                </a:lnTo>
                <a:close/>
              </a:path>
              <a:path w="854075" h="981710">
                <a:moveTo>
                  <a:pt x="701977" y="146050"/>
                </a:moveTo>
                <a:lnTo>
                  <a:pt x="699717" y="148590"/>
                </a:lnTo>
                <a:lnTo>
                  <a:pt x="710232" y="148590"/>
                </a:lnTo>
                <a:lnTo>
                  <a:pt x="701977" y="146050"/>
                </a:lnTo>
                <a:close/>
              </a:path>
              <a:path w="854075" h="981710">
                <a:moveTo>
                  <a:pt x="835926" y="73660"/>
                </a:moveTo>
                <a:lnTo>
                  <a:pt x="774977" y="73660"/>
                </a:lnTo>
                <a:lnTo>
                  <a:pt x="783054" y="76200"/>
                </a:lnTo>
                <a:lnTo>
                  <a:pt x="782815" y="81280"/>
                </a:lnTo>
                <a:lnTo>
                  <a:pt x="782695" y="83820"/>
                </a:lnTo>
                <a:lnTo>
                  <a:pt x="782576" y="86360"/>
                </a:lnTo>
                <a:lnTo>
                  <a:pt x="782516" y="87630"/>
                </a:lnTo>
                <a:lnTo>
                  <a:pt x="779884" y="102870"/>
                </a:lnTo>
                <a:lnTo>
                  <a:pt x="773601" y="114300"/>
                </a:lnTo>
                <a:lnTo>
                  <a:pt x="762112" y="115570"/>
                </a:lnTo>
                <a:lnTo>
                  <a:pt x="696008" y="115570"/>
                </a:lnTo>
                <a:lnTo>
                  <a:pt x="718221" y="121920"/>
                </a:lnTo>
                <a:lnTo>
                  <a:pt x="717528" y="129540"/>
                </a:lnTo>
                <a:lnTo>
                  <a:pt x="716184" y="135890"/>
                </a:lnTo>
                <a:lnTo>
                  <a:pt x="713861" y="143510"/>
                </a:lnTo>
                <a:lnTo>
                  <a:pt x="710232" y="148590"/>
                </a:lnTo>
                <a:lnTo>
                  <a:pt x="752307" y="148590"/>
                </a:lnTo>
                <a:lnTo>
                  <a:pt x="752374" y="140970"/>
                </a:lnTo>
                <a:lnTo>
                  <a:pt x="755619" y="134620"/>
                </a:lnTo>
                <a:lnTo>
                  <a:pt x="761269" y="130810"/>
                </a:lnTo>
                <a:lnTo>
                  <a:pt x="806958" y="130810"/>
                </a:lnTo>
                <a:lnTo>
                  <a:pt x="810461" y="119380"/>
                </a:lnTo>
                <a:lnTo>
                  <a:pt x="796237" y="119380"/>
                </a:lnTo>
                <a:lnTo>
                  <a:pt x="791438" y="110490"/>
                </a:lnTo>
                <a:lnTo>
                  <a:pt x="793573" y="97790"/>
                </a:lnTo>
                <a:lnTo>
                  <a:pt x="799951" y="86360"/>
                </a:lnTo>
                <a:lnTo>
                  <a:pt x="807883" y="81280"/>
                </a:lnTo>
                <a:lnTo>
                  <a:pt x="826441" y="81280"/>
                </a:lnTo>
                <a:lnTo>
                  <a:pt x="829752" y="74930"/>
                </a:lnTo>
                <a:lnTo>
                  <a:pt x="835926" y="73660"/>
                </a:lnTo>
                <a:close/>
              </a:path>
              <a:path w="854075" h="981710">
                <a:moveTo>
                  <a:pt x="806958" y="130810"/>
                </a:moveTo>
                <a:lnTo>
                  <a:pt x="768551" y="130810"/>
                </a:lnTo>
                <a:lnTo>
                  <a:pt x="768630" y="132080"/>
                </a:lnTo>
                <a:lnTo>
                  <a:pt x="768708" y="133350"/>
                </a:lnTo>
                <a:lnTo>
                  <a:pt x="768787" y="134620"/>
                </a:lnTo>
                <a:lnTo>
                  <a:pt x="768866" y="135890"/>
                </a:lnTo>
                <a:lnTo>
                  <a:pt x="768945" y="137160"/>
                </a:lnTo>
                <a:lnTo>
                  <a:pt x="769024" y="138430"/>
                </a:lnTo>
                <a:lnTo>
                  <a:pt x="766554" y="144780"/>
                </a:lnTo>
                <a:lnTo>
                  <a:pt x="761021" y="148590"/>
                </a:lnTo>
                <a:lnTo>
                  <a:pt x="785702" y="148590"/>
                </a:lnTo>
                <a:lnTo>
                  <a:pt x="782996" y="146050"/>
                </a:lnTo>
                <a:lnTo>
                  <a:pt x="783713" y="139700"/>
                </a:lnTo>
                <a:lnTo>
                  <a:pt x="787485" y="133350"/>
                </a:lnTo>
                <a:lnTo>
                  <a:pt x="792592" y="132080"/>
                </a:lnTo>
                <a:lnTo>
                  <a:pt x="806569" y="132080"/>
                </a:lnTo>
                <a:lnTo>
                  <a:pt x="806958" y="130810"/>
                </a:lnTo>
                <a:close/>
              </a:path>
              <a:path w="854075" h="981710">
                <a:moveTo>
                  <a:pt x="826441" y="81280"/>
                </a:moveTo>
                <a:lnTo>
                  <a:pt x="807883" y="81280"/>
                </a:lnTo>
                <a:lnTo>
                  <a:pt x="804650" y="91440"/>
                </a:lnTo>
                <a:lnTo>
                  <a:pt x="802731" y="101600"/>
                </a:lnTo>
                <a:lnTo>
                  <a:pt x="800476" y="110490"/>
                </a:lnTo>
                <a:lnTo>
                  <a:pt x="796237" y="119380"/>
                </a:lnTo>
                <a:lnTo>
                  <a:pt x="810461" y="119380"/>
                </a:lnTo>
                <a:lnTo>
                  <a:pt x="812018" y="114300"/>
                </a:lnTo>
                <a:lnTo>
                  <a:pt x="819820" y="93980"/>
                </a:lnTo>
                <a:lnTo>
                  <a:pt x="826441" y="81280"/>
                </a:lnTo>
                <a:close/>
              </a:path>
              <a:path w="854075" h="981710">
                <a:moveTo>
                  <a:pt x="739417" y="67310"/>
                </a:moveTo>
                <a:lnTo>
                  <a:pt x="731716" y="72390"/>
                </a:lnTo>
                <a:lnTo>
                  <a:pt x="727950" y="83820"/>
                </a:lnTo>
                <a:lnTo>
                  <a:pt x="726349" y="96520"/>
                </a:lnTo>
                <a:lnTo>
                  <a:pt x="725142" y="106680"/>
                </a:lnTo>
                <a:lnTo>
                  <a:pt x="716929" y="110490"/>
                </a:lnTo>
                <a:lnTo>
                  <a:pt x="743951" y="110490"/>
                </a:lnTo>
                <a:lnTo>
                  <a:pt x="742448" y="99060"/>
                </a:lnTo>
                <a:lnTo>
                  <a:pt x="742965" y="87630"/>
                </a:lnTo>
                <a:lnTo>
                  <a:pt x="742842" y="76200"/>
                </a:lnTo>
                <a:lnTo>
                  <a:pt x="739417" y="67310"/>
                </a:lnTo>
                <a:close/>
              </a:path>
              <a:path w="854075" h="981710">
                <a:moveTo>
                  <a:pt x="769567" y="46990"/>
                </a:moveTo>
                <a:lnTo>
                  <a:pt x="758576" y="59690"/>
                </a:lnTo>
                <a:lnTo>
                  <a:pt x="754554" y="74930"/>
                </a:lnTo>
                <a:lnTo>
                  <a:pt x="751634" y="91440"/>
                </a:lnTo>
                <a:lnTo>
                  <a:pt x="743951" y="110490"/>
                </a:lnTo>
                <a:lnTo>
                  <a:pt x="762772" y="110490"/>
                </a:lnTo>
                <a:lnTo>
                  <a:pt x="763597" y="104140"/>
                </a:lnTo>
                <a:lnTo>
                  <a:pt x="766573" y="93980"/>
                </a:lnTo>
                <a:lnTo>
                  <a:pt x="770534" y="82550"/>
                </a:lnTo>
                <a:lnTo>
                  <a:pt x="774977" y="73660"/>
                </a:lnTo>
                <a:lnTo>
                  <a:pt x="850383" y="73660"/>
                </a:lnTo>
                <a:lnTo>
                  <a:pt x="852980" y="71120"/>
                </a:lnTo>
                <a:lnTo>
                  <a:pt x="851396" y="66040"/>
                </a:lnTo>
                <a:lnTo>
                  <a:pt x="846173" y="64770"/>
                </a:lnTo>
                <a:lnTo>
                  <a:pt x="777428" y="64770"/>
                </a:lnTo>
                <a:lnTo>
                  <a:pt x="773923" y="62230"/>
                </a:lnTo>
                <a:lnTo>
                  <a:pt x="774025" y="59690"/>
                </a:lnTo>
                <a:lnTo>
                  <a:pt x="774094" y="50800"/>
                </a:lnTo>
                <a:lnTo>
                  <a:pt x="769567" y="46990"/>
                </a:lnTo>
                <a:close/>
              </a:path>
              <a:path w="854075" h="981710">
                <a:moveTo>
                  <a:pt x="850383" y="73660"/>
                </a:moveTo>
                <a:lnTo>
                  <a:pt x="835926" y="73660"/>
                </a:lnTo>
                <a:lnTo>
                  <a:pt x="842885" y="74930"/>
                </a:lnTo>
                <a:lnTo>
                  <a:pt x="849085" y="74930"/>
                </a:lnTo>
                <a:lnTo>
                  <a:pt x="850383" y="73660"/>
                </a:lnTo>
                <a:close/>
              </a:path>
              <a:path w="854075" h="981710">
                <a:moveTo>
                  <a:pt x="806054" y="13970"/>
                </a:moveTo>
                <a:lnTo>
                  <a:pt x="797756" y="27940"/>
                </a:lnTo>
                <a:lnTo>
                  <a:pt x="796275" y="46990"/>
                </a:lnTo>
                <a:lnTo>
                  <a:pt x="792527" y="62230"/>
                </a:lnTo>
                <a:lnTo>
                  <a:pt x="777428" y="64770"/>
                </a:lnTo>
                <a:lnTo>
                  <a:pt x="839464" y="64770"/>
                </a:lnTo>
                <a:lnTo>
                  <a:pt x="833422" y="62230"/>
                </a:lnTo>
                <a:lnTo>
                  <a:pt x="811362" y="62230"/>
                </a:lnTo>
                <a:lnTo>
                  <a:pt x="810746" y="50800"/>
                </a:lnTo>
                <a:lnTo>
                  <a:pt x="810678" y="49530"/>
                </a:lnTo>
                <a:lnTo>
                  <a:pt x="812256" y="34290"/>
                </a:lnTo>
                <a:lnTo>
                  <a:pt x="812158" y="27940"/>
                </a:lnTo>
                <a:lnTo>
                  <a:pt x="812061" y="21590"/>
                </a:lnTo>
                <a:lnTo>
                  <a:pt x="806054" y="13970"/>
                </a:lnTo>
                <a:close/>
              </a:path>
              <a:path w="854075" h="981710">
                <a:moveTo>
                  <a:pt x="847735" y="0"/>
                </a:moveTo>
                <a:lnTo>
                  <a:pt x="837080" y="12700"/>
                </a:lnTo>
                <a:lnTo>
                  <a:pt x="829120" y="30480"/>
                </a:lnTo>
                <a:lnTo>
                  <a:pt x="821375" y="48260"/>
                </a:lnTo>
                <a:lnTo>
                  <a:pt x="811362" y="62230"/>
                </a:lnTo>
                <a:lnTo>
                  <a:pt x="833422" y="62230"/>
                </a:lnTo>
                <a:lnTo>
                  <a:pt x="838759" y="46990"/>
                </a:lnTo>
                <a:lnTo>
                  <a:pt x="844900" y="30480"/>
                </a:lnTo>
                <a:lnTo>
                  <a:pt x="850389" y="15240"/>
                </a:lnTo>
                <a:lnTo>
                  <a:pt x="853768" y="2540"/>
                </a:lnTo>
                <a:lnTo>
                  <a:pt x="847735" y="0"/>
                </a:lnTo>
                <a:close/>
              </a:path>
            </a:pathLst>
          </a:custGeom>
          <a:solidFill>
            <a:srgbClr val="CEBC8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18" name="object 93"/>
          <p:cNvPicPr/>
          <p:nvPr/>
        </p:nvPicPr>
        <p:blipFill>
          <a:blip r:embed="rId3"/>
          <a:stretch/>
        </p:blipFill>
        <p:spPr>
          <a:xfrm>
            <a:off x="936000" y="7346160"/>
            <a:ext cx="1971000" cy="2725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9" name="object 95"/>
          <p:cNvSpPr/>
          <p:nvPr/>
        </p:nvSpPr>
        <p:spPr>
          <a:xfrm>
            <a:off x="1328040" y="2387520"/>
            <a:ext cx="4534200" cy="50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2600" rIns="0" bIns="0" anchor="t">
            <a:spAutoFit/>
          </a:bodyPr>
          <a:p>
            <a:pPr algn="just">
              <a:lnSpc>
                <a:spcPct val="100000"/>
              </a:lnSpc>
            </a:pPr>
            <a:r>
              <a:rPr lang="it-IT" sz="3200" b="1" u="none" spc="-54" strike="noStrike">
                <a:solidFill>
                  <a:schemeClr val="accent2"/>
                </a:solidFill>
                <a:effectLst/>
                <a:uFillTx/>
                <a:latin typeface="Elior Extra Bold"/>
              </a:rPr>
              <a:t>LE DIETE SPECIALI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0" name="PlaceHolder 1"/>
          <p:cNvSpPr>
            <a:spLocks noGrp="1"/>
          </p:cNvSpPr>
          <p:nvPr>
            <p:ph type="title"/>
          </p:nvPr>
        </p:nvSpPr>
        <p:spPr>
          <a:xfrm>
            <a:off x="1044360" y="744480"/>
            <a:ext cx="5249880" cy="1537920"/>
          </a:xfrm>
          <a:prstGeom prst="rect">
            <a:avLst/>
          </a:prstGeom>
          <a:noFill/>
          <a:ln w="0">
            <a:noFill/>
          </a:ln>
        </p:spPr>
        <p:txBody>
          <a:bodyPr lIns="0" tIns="440280" rIns="0" bIns="0" anchor="t">
            <a:spAutoFit/>
          </a:bodyPr>
          <a:p>
            <a:pPr marL="12600" indent="0" algn="l">
              <a:lnSpc>
                <a:spcPct val="100000"/>
              </a:lnSpc>
              <a:spcBef>
                <a:spcPts val="139"/>
              </a:spcBef>
              <a:buNone/>
            </a:pPr>
            <a:r>
              <a:rPr lang="it-IT" sz="3200" b="1" u="none" spc="-11" strike="noStrike">
                <a:solidFill>
                  <a:srgbClr val="F0930B"/>
                </a:solidFill>
                <a:effectLst/>
                <a:uFillTx/>
                <a:latin typeface="Elior"/>
              </a:rPr>
              <a:t>CI PRENDIAMO CURA DI OGNI ESIGENZA</a:t>
            </a:r>
            <a:endParaRPr lang="it-IT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21" name="Rettangolo 93"/>
          <p:cNvSpPr/>
          <p:nvPr/>
        </p:nvSpPr>
        <p:spPr>
          <a:xfrm>
            <a:off x="1033200" y="3409920"/>
            <a:ext cx="5507640" cy="160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A ogni esigenza alimentare deve corrispondere un piatto salubre e bilanciato.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Le dietiste Elior hanno messo a punto delle diete speciali, capaci di soddisfare le  diverse esigenze dei bambini.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400" b="0" u="none" strike="noStrike">
                <a:solidFill>
                  <a:srgbClr val="000000"/>
                </a:solidFill>
                <a:effectLst/>
                <a:uFillTx/>
                <a:latin typeface="Elior"/>
              </a:rPr>
              <a:t>I cibi vengono preparati e confezionati in modo da evitare contaminazioni con  ingredienti non consentiti.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2" name="object 5"/>
          <p:cNvSpPr/>
          <p:nvPr/>
        </p:nvSpPr>
        <p:spPr>
          <a:xfrm>
            <a:off x="1127880" y="5100480"/>
            <a:ext cx="52804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33480" rIns="0" bIns="0" anchor="t">
            <a:spAutoFit/>
          </a:bodyPr>
          <a:p>
            <a:pPr marL="8640" algn="r">
              <a:lnSpc>
                <a:spcPct val="100000"/>
              </a:lnSpc>
              <a:spcBef>
                <a:spcPts val="264"/>
              </a:spcBef>
            </a:pPr>
            <a:r>
              <a:rPr lang="it-IT" sz="1400" b="1" u="none" spc="-77" strike="noStrike">
                <a:solidFill>
                  <a:srgbClr val="4A9E52"/>
                </a:solidFill>
                <a:effectLst/>
                <a:uFillTx/>
                <a:latin typeface="Elior"/>
              </a:rPr>
              <a:t>DIETE LEGATE A TRADIZIONI CULTURALI O ETICHE RELIGIOSE</a:t>
            </a:r>
            <a:r>
              <a:rPr lang="it-IT" sz="1400" b="0" u="none" spc="-77" strike="noStrike">
                <a:solidFill>
                  <a:srgbClr val="000000"/>
                </a:solidFill>
                <a:effectLst/>
                <a:uFillTx/>
                <a:latin typeface="Elior"/>
              </a:rPr>
              <a:t>, 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" algn="r">
              <a:lnSpc>
                <a:spcPct val="100000"/>
              </a:lnSpc>
              <a:spcBef>
                <a:spcPts val="264"/>
              </a:spcBef>
            </a:pPr>
            <a:r>
              <a:rPr lang="it-IT" sz="1400" b="0" u="none" spc="-77" strike="noStrike">
                <a:solidFill>
                  <a:srgbClr val="000000"/>
                </a:solidFill>
                <a:effectLst/>
                <a:uFillTx/>
                <a:latin typeface="Elior"/>
              </a:rPr>
              <a:t>ad esempio senza  carne suina o vegetariane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3" name="object 6"/>
          <p:cNvSpPr/>
          <p:nvPr/>
        </p:nvSpPr>
        <p:spPr>
          <a:xfrm>
            <a:off x="2790000" y="6861960"/>
            <a:ext cx="3618360" cy="212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33480" rIns="0" bIns="0" anchor="t">
            <a:spAutoFit/>
          </a:bodyPr>
          <a:p>
            <a:pPr marL="105480" algn="r">
              <a:lnSpc>
                <a:spcPct val="100000"/>
              </a:lnSpc>
              <a:spcBef>
                <a:spcPts val="264"/>
              </a:spcBef>
            </a:pPr>
            <a:r>
              <a:rPr lang="it-IT" sz="1400" b="1" u="none" spc="-77" strike="noStrike">
                <a:solidFill>
                  <a:srgbClr val="722A8A"/>
                </a:solidFill>
                <a:effectLst/>
                <a:uFillTx/>
                <a:latin typeface="Elior"/>
              </a:rPr>
              <a:t>DIETE PER MOTIVI DI SALUTE</a:t>
            </a:r>
            <a:r>
              <a:rPr lang="it-IT" sz="1400" b="0" u="none" spc="-77" strike="noStrike">
                <a:solidFill>
                  <a:srgbClr val="000000"/>
                </a:solidFill>
                <a:effectLst/>
                <a:uFillTx/>
                <a:latin typeface="Elior"/>
              </a:rPr>
              <a:t>,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05480" algn="r">
              <a:lnSpc>
                <a:spcPct val="100000"/>
              </a:lnSpc>
              <a:spcBef>
                <a:spcPts val="264"/>
              </a:spcBef>
            </a:pPr>
            <a:r>
              <a:rPr lang="it-IT" sz="1400" b="0" u="none" spc="-77" strike="noStrike">
                <a:solidFill>
                  <a:srgbClr val="000000"/>
                </a:solidFill>
                <a:effectLst/>
                <a:uFillTx/>
                <a:latin typeface="Elior"/>
              </a:rPr>
              <a:t>studiate per particolari patologie,  allergie o intolleranze alimentari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05480" algn="r">
              <a:lnSpc>
                <a:spcPct val="100000"/>
              </a:lnSpc>
              <a:spcBef>
                <a:spcPts val="264"/>
              </a:spcBef>
            </a:pP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05480" algn="r">
              <a:lnSpc>
                <a:spcPct val="100000"/>
              </a:lnSpc>
              <a:spcBef>
                <a:spcPts val="264"/>
              </a:spcBef>
            </a:pPr>
            <a:r>
              <a:rPr lang="it-IT" sz="1400" b="1" u="none" spc="-77" strike="noStrike">
                <a:solidFill>
                  <a:srgbClr val="0070C0"/>
                </a:solidFill>
                <a:effectLst/>
                <a:uFillTx/>
                <a:latin typeface="Elior"/>
              </a:rPr>
              <a:t>DIETE PER DISGUSTO,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algn="r">
              <a:lnSpc>
                <a:spcPct val="100000"/>
              </a:lnSpc>
            </a:pPr>
            <a:r>
              <a:rPr lang="it-IT" sz="1400" b="0" u="none" spc="-77" strike="noStrike">
                <a:solidFill>
                  <a:srgbClr val="000000"/>
                </a:solidFill>
                <a:effectLst/>
                <a:uFillTx/>
                <a:latin typeface="Elior"/>
              </a:rPr>
              <a:t>gli alimenti saranno comunque proposti, senza alcuna forzatura, per un tempo congruo alla verifica dell’accettazione dell’alimento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05480" algn="r">
              <a:lnSpc>
                <a:spcPct val="100000"/>
              </a:lnSpc>
              <a:spcBef>
                <a:spcPts val="264"/>
              </a:spcBef>
            </a:pP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4" name="object 7"/>
          <p:cNvSpPr/>
          <p:nvPr/>
        </p:nvSpPr>
        <p:spPr>
          <a:xfrm>
            <a:off x="2406600" y="5789160"/>
            <a:ext cx="3944880" cy="99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8640" rIns="0" bIns="0" anchor="t">
            <a:spAutoFit/>
          </a:bodyPr>
          <a:p>
            <a:pPr marL="52920" indent="-43920" algn="r">
              <a:lnSpc>
                <a:spcPct val="114000"/>
              </a:lnSpc>
              <a:spcBef>
                <a:spcPts val="68"/>
              </a:spcBef>
              <a:tabLst>
                <a:tab pos="0" algn="l"/>
              </a:tabLst>
            </a:pPr>
            <a:r>
              <a:rPr lang="it-IT" sz="1400" b="1" u="none" spc="-77" strike="noStrike">
                <a:solidFill>
                  <a:srgbClr val="EE3039"/>
                </a:solidFill>
                <a:effectLst/>
                <a:uFillTx/>
                <a:latin typeface="Elior"/>
              </a:rPr>
              <a:t>DIETE </a:t>
            </a:r>
            <a:r>
              <a:rPr lang="it-IT" sz="1400" b="1" u="none" spc="14" strike="noStrike">
                <a:solidFill>
                  <a:srgbClr val="EE3039"/>
                </a:solidFill>
                <a:effectLst/>
                <a:uFillTx/>
                <a:latin typeface="Elior"/>
              </a:rPr>
              <a:t>IN </a:t>
            </a:r>
            <a:r>
              <a:rPr lang="it-IT" sz="1400" b="1" u="none" spc="-28" strike="noStrike">
                <a:solidFill>
                  <a:srgbClr val="EE3039"/>
                </a:solidFill>
                <a:effectLst/>
                <a:uFillTx/>
                <a:latin typeface="Elior"/>
              </a:rPr>
              <a:t>BIANCO</a:t>
            </a:r>
            <a:r>
              <a:rPr lang="it-IT" sz="1400" b="0" u="none" spc="-28" strike="noStrike">
                <a:solidFill>
                  <a:srgbClr val="231F20"/>
                </a:solidFill>
                <a:effectLst/>
                <a:uFillTx/>
                <a:latin typeface="Elior"/>
              </a:rPr>
              <a:t>,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2920" indent="-43920" algn="r">
              <a:lnSpc>
                <a:spcPct val="114000"/>
              </a:lnSpc>
              <a:spcBef>
                <a:spcPts val="68"/>
              </a:spcBef>
              <a:tabLst>
                <a:tab pos="0" algn="l"/>
              </a:tabLst>
            </a:pPr>
            <a:r>
              <a:rPr lang="it-IT" sz="1400" b="0" u="none" spc="-28" strike="noStrike">
                <a:solidFill>
                  <a:srgbClr val="231F20"/>
                </a:solidFill>
                <a:effectLst/>
                <a:uFillTx/>
                <a:latin typeface="Elior"/>
              </a:rPr>
              <a:t>per</a:t>
            </a:r>
            <a:r>
              <a:rPr lang="it-IT" sz="1400" b="0" u="none" spc="-60" strike="noStrike">
                <a:solidFill>
                  <a:srgbClr val="231F20"/>
                </a:solidFill>
                <a:effectLst/>
                <a:uFillTx/>
                <a:latin typeface="Elior"/>
              </a:rPr>
              <a:t> bambini  </a:t>
            </a:r>
            <a:r>
              <a:rPr lang="it-IT" sz="1400" b="0" u="none" spc="-71" strike="noStrike">
                <a:solidFill>
                  <a:srgbClr val="231F20"/>
                </a:solidFill>
                <a:effectLst/>
                <a:uFillTx/>
                <a:latin typeface="Elior"/>
              </a:rPr>
              <a:t>che </a:t>
            </a:r>
            <a:r>
              <a:rPr lang="it-IT" sz="1400" b="0" u="none" spc="-68" strike="noStrike">
                <a:solidFill>
                  <a:srgbClr val="231F20"/>
                </a:solidFill>
                <a:effectLst/>
                <a:uFillTx/>
                <a:latin typeface="Elior"/>
              </a:rPr>
              <a:t>hanno </a:t>
            </a:r>
            <a:r>
              <a:rPr lang="it-IT" sz="1400" b="0" u="none" spc="-20" strike="noStrike">
                <a:solidFill>
                  <a:srgbClr val="231F20"/>
                </a:solidFill>
                <a:effectLst/>
                <a:uFillTx/>
                <a:latin typeface="Elior"/>
              </a:rPr>
              <a:t>sofferto </a:t>
            </a:r>
            <a:r>
              <a:rPr lang="it-IT" sz="1400" b="0" u="none" spc="-28" strike="noStrike">
                <a:solidFill>
                  <a:srgbClr val="231F20"/>
                </a:solidFill>
                <a:effectLst/>
                <a:uFillTx/>
                <a:latin typeface="Elior"/>
              </a:rPr>
              <a:t>di </a:t>
            </a:r>
            <a:r>
              <a:rPr lang="it-IT" sz="1400" b="0" u="none" spc="-34" strike="noStrike">
                <a:solidFill>
                  <a:srgbClr val="231F20"/>
                </a:solidFill>
                <a:effectLst/>
                <a:uFillTx/>
                <a:latin typeface="Elior"/>
              </a:rPr>
              <a:t>problemi  </a:t>
            </a:r>
            <a:r>
              <a:rPr lang="it-IT" sz="14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gastrointestinali </a:t>
            </a:r>
            <a:r>
              <a:rPr lang="it-IT" sz="1400" b="0" u="none" spc="-6" strike="noStrike">
                <a:solidFill>
                  <a:srgbClr val="231F20"/>
                </a:solidFill>
                <a:effectLst/>
                <a:uFillTx/>
                <a:latin typeface="Elior"/>
              </a:rPr>
              <a:t>o </a:t>
            </a:r>
            <a:r>
              <a:rPr lang="it-IT" sz="1400" b="0" u="none" spc="-31" strike="noStrike">
                <a:solidFill>
                  <a:srgbClr val="231F20"/>
                </a:solidFill>
                <a:effectLst/>
                <a:uFillTx/>
                <a:latin typeface="Elior"/>
              </a:rPr>
              <a:t>disordini</a:t>
            </a:r>
            <a:r>
              <a:rPr lang="it-IT" sz="1400" b="0" u="none" spc="-31" strike="noStrike">
                <a:solidFill>
                  <a:srgbClr val="231F20"/>
                </a:solidFill>
                <a:effectLst/>
                <a:uFillTx/>
                <a:latin typeface="Elior"/>
              </a:rPr>
              <a:t> </a:t>
            </a:r>
            <a:r>
              <a:rPr lang="it-IT" sz="1400" b="0" u="none" spc="-40" strike="noStrike">
                <a:solidFill>
                  <a:srgbClr val="231F20"/>
                </a:solidFill>
                <a:effectLst/>
                <a:uFillTx/>
                <a:latin typeface="Elior"/>
              </a:rPr>
              <a:t>alimentari ( per un massimo di 3 gg consecutivi e solo per eventi rari)</a:t>
            </a:r>
            <a:endParaRPr lang="it-IT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25" name="Immagine 100" descr="Immagine che contiene Elementi grafici, Carattere, grafica, design&#10;&#10;Il contenuto generato dall'IA potrebbe non essere corretto."/>
          <p:cNvPicPr/>
          <p:nvPr/>
        </p:nvPicPr>
        <p:blipFill>
          <a:blip r:embed="rId4"/>
          <a:stretch/>
        </p:blipFill>
        <p:spPr>
          <a:xfrm>
            <a:off x="2879640" y="10087200"/>
            <a:ext cx="1548000" cy="334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object 2"/>
          <p:cNvSpPr/>
          <p:nvPr/>
        </p:nvSpPr>
        <p:spPr>
          <a:xfrm>
            <a:off x="-31680" y="0"/>
            <a:ext cx="7562520" cy="10696320"/>
          </a:xfrm>
          <a:custGeom>
            <a:avLst/>
            <a:gdLst>
              <a:gd name="textAreaLeft" fmla="*/ 0 w 7562520"/>
              <a:gd name="textAreaRight" fmla="*/ 7562880 w 7562520"/>
              <a:gd name="textAreaTop" fmla="*/ 0 h 10696320"/>
              <a:gd name="textAreaBottom" fmla="*/ 10696680 h 10696320"/>
            </a:gdLst>
            <a:ahLst/>
            <a:cxnLst/>
            <a:rect l="textAreaLeft" t="textAreaTop" r="textAreaRight" b="textAreaBottom"/>
            <a:pathLst>
              <a:path w="7562850" h="10696575">
                <a:moveTo>
                  <a:pt x="7562850" y="0"/>
                </a:moveTo>
                <a:lnTo>
                  <a:pt x="0" y="0"/>
                </a:lnTo>
                <a:lnTo>
                  <a:pt x="0" y="10696575"/>
                </a:lnTo>
                <a:lnTo>
                  <a:pt x="7562850" y="10696575"/>
                </a:lnTo>
                <a:lnTo>
                  <a:pt x="7562850" y="0"/>
                </a:lnTo>
                <a:close/>
              </a:path>
            </a:pathLst>
          </a:custGeom>
          <a:solidFill>
            <a:srgbClr val="F5E9B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827" name="object 3"/>
          <p:cNvGrpSpPr/>
          <p:nvPr/>
        </p:nvGrpSpPr>
        <p:grpSpPr>
          <a:xfrm>
            <a:off x="0" y="0"/>
            <a:ext cx="7559280" cy="10696320"/>
            <a:chOff x="0" y="0"/>
            <a:chExt cx="7559280" cy="10696320"/>
          </a:xfrm>
        </p:grpSpPr>
        <p:sp>
          <p:nvSpPr>
            <p:cNvPr id="828" name="object 4"/>
            <p:cNvSpPr/>
            <p:nvPr/>
          </p:nvSpPr>
          <p:spPr>
            <a:xfrm>
              <a:off x="73069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29" name="object 5"/>
            <p:cNvSpPr/>
            <p:nvPr/>
          </p:nvSpPr>
          <p:spPr>
            <a:xfrm>
              <a:off x="7090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0" name="object 6"/>
            <p:cNvSpPr/>
            <p:nvPr/>
          </p:nvSpPr>
          <p:spPr>
            <a:xfrm>
              <a:off x="68745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1" name="object 7"/>
            <p:cNvSpPr/>
            <p:nvPr/>
          </p:nvSpPr>
          <p:spPr>
            <a:xfrm>
              <a:off x="6658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2" name="object 8"/>
            <p:cNvSpPr/>
            <p:nvPr/>
          </p:nvSpPr>
          <p:spPr>
            <a:xfrm>
              <a:off x="6442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3" name="object 9"/>
            <p:cNvSpPr/>
            <p:nvPr/>
          </p:nvSpPr>
          <p:spPr>
            <a:xfrm>
              <a:off x="6009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4" name="object 10"/>
            <p:cNvSpPr/>
            <p:nvPr/>
          </p:nvSpPr>
          <p:spPr>
            <a:xfrm>
              <a:off x="57938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5" name="object 11"/>
            <p:cNvSpPr/>
            <p:nvPr/>
          </p:nvSpPr>
          <p:spPr>
            <a:xfrm>
              <a:off x="5577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6" name="object 12"/>
            <p:cNvSpPr/>
            <p:nvPr/>
          </p:nvSpPr>
          <p:spPr>
            <a:xfrm>
              <a:off x="5361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7" name="object 13"/>
            <p:cNvSpPr/>
            <p:nvPr/>
          </p:nvSpPr>
          <p:spPr>
            <a:xfrm>
              <a:off x="51454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8" name="object 14"/>
            <p:cNvSpPr/>
            <p:nvPr/>
          </p:nvSpPr>
          <p:spPr>
            <a:xfrm>
              <a:off x="62262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9" name="object 15"/>
            <p:cNvSpPr/>
            <p:nvPr/>
          </p:nvSpPr>
          <p:spPr>
            <a:xfrm>
              <a:off x="4929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0" name="object 16"/>
            <p:cNvSpPr/>
            <p:nvPr/>
          </p:nvSpPr>
          <p:spPr>
            <a:xfrm>
              <a:off x="47131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1" name="object 17"/>
            <p:cNvSpPr/>
            <p:nvPr/>
          </p:nvSpPr>
          <p:spPr>
            <a:xfrm>
              <a:off x="4496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2" name="object 18"/>
            <p:cNvSpPr/>
            <p:nvPr/>
          </p:nvSpPr>
          <p:spPr>
            <a:xfrm>
              <a:off x="4280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3" name="object 19"/>
            <p:cNvSpPr/>
            <p:nvPr/>
          </p:nvSpPr>
          <p:spPr>
            <a:xfrm>
              <a:off x="40647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4" name="object 20"/>
            <p:cNvSpPr/>
            <p:nvPr/>
          </p:nvSpPr>
          <p:spPr>
            <a:xfrm>
              <a:off x="3632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5" name="object 21"/>
            <p:cNvSpPr/>
            <p:nvPr/>
          </p:nvSpPr>
          <p:spPr>
            <a:xfrm>
              <a:off x="3416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6" name="object 22"/>
            <p:cNvSpPr/>
            <p:nvPr/>
          </p:nvSpPr>
          <p:spPr>
            <a:xfrm>
              <a:off x="3200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7" name="object 23"/>
            <p:cNvSpPr/>
            <p:nvPr/>
          </p:nvSpPr>
          <p:spPr>
            <a:xfrm>
              <a:off x="29840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8" name="object 24"/>
            <p:cNvSpPr/>
            <p:nvPr/>
          </p:nvSpPr>
          <p:spPr>
            <a:xfrm>
              <a:off x="2767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9" name="object 25"/>
            <p:cNvSpPr/>
            <p:nvPr/>
          </p:nvSpPr>
          <p:spPr>
            <a:xfrm>
              <a:off x="38484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0" name="object 26"/>
            <p:cNvSpPr/>
            <p:nvPr/>
          </p:nvSpPr>
          <p:spPr>
            <a:xfrm>
              <a:off x="2551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1" name="object 27"/>
            <p:cNvSpPr/>
            <p:nvPr/>
          </p:nvSpPr>
          <p:spPr>
            <a:xfrm>
              <a:off x="233568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2" name="object 28"/>
            <p:cNvSpPr/>
            <p:nvPr/>
          </p:nvSpPr>
          <p:spPr>
            <a:xfrm>
              <a:off x="2119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3" name="object 29"/>
            <p:cNvSpPr/>
            <p:nvPr/>
          </p:nvSpPr>
          <p:spPr>
            <a:xfrm>
              <a:off x="190332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4" name="object 30"/>
            <p:cNvSpPr/>
            <p:nvPr/>
          </p:nvSpPr>
          <p:spPr>
            <a:xfrm>
              <a:off x="1686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5" name="object 31"/>
            <p:cNvSpPr/>
            <p:nvPr/>
          </p:nvSpPr>
          <p:spPr>
            <a:xfrm>
              <a:off x="1470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6" name="object 32"/>
            <p:cNvSpPr/>
            <p:nvPr/>
          </p:nvSpPr>
          <p:spPr>
            <a:xfrm>
              <a:off x="125496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7" name="object 33"/>
            <p:cNvSpPr/>
            <p:nvPr/>
          </p:nvSpPr>
          <p:spPr>
            <a:xfrm>
              <a:off x="1038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8" name="object 34"/>
            <p:cNvSpPr/>
            <p:nvPr/>
          </p:nvSpPr>
          <p:spPr>
            <a:xfrm>
              <a:off x="82260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9" name="object 35"/>
            <p:cNvSpPr/>
            <p:nvPr/>
          </p:nvSpPr>
          <p:spPr>
            <a:xfrm>
              <a:off x="390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0" name="object 36"/>
            <p:cNvSpPr/>
            <p:nvPr/>
          </p:nvSpPr>
          <p:spPr>
            <a:xfrm>
              <a:off x="174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1" name="object 37"/>
            <p:cNvSpPr/>
            <p:nvPr/>
          </p:nvSpPr>
          <p:spPr>
            <a:xfrm>
              <a:off x="606240" y="0"/>
              <a:ext cx="360" cy="10696320"/>
            </a:xfrm>
            <a:custGeom>
              <a:avLst/>
              <a:gdLst>
                <a:gd name="textAreaLeft" fmla="*/ 0 w 360"/>
                <a:gd name="textAreaRight" fmla="*/ 720 w 360"/>
                <a:gd name="textAreaTop" fmla="*/ 0 h 10696320"/>
                <a:gd name="textAreaBottom" fmla="*/ 10696680 h 10696320"/>
              </a:gdLst>
              <a:ahLst/>
              <a:cxnLst/>
              <a:rect l="textAreaLeft" t="textAreaTop" r="textAreaRight" b="textAreaBottom"/>
              <a:pathLst>
                <a:path w="0" h="10696575">
                  <a:moveTo>
                    <a:pt x="0" y="0"/>
                  </a:moveTo>
                  <a:lnTo>
                    <a:pt x="0" y="10696575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2" name="object 38"/>
            <p:cNvSpPr/>
            <p:nvPr/>
          </p:nvSpPr>
          <p:spPr>
            <a:xfrm>
              <a:off x="0" y="281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3" name="object 39"/>
            <p:cNvSpPr/>
            <p:nvPr/>
          </p:nvSpPr>
          <p:spPr>
            <a:xfrm>
              <a:off x="0" y="497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4" name="object 40"/>
            <p:cNvSpPr/>
            <p:nvPr/>
          </p:nvSpPr>
          <p:spPr>
            <a:xfrm>
              <a:off x="0" y="7138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5" name="object 41"/>
            <p:cNvSpPr/>
            <p:nvPr/>
          </p:nvSpPr>
          <p:spPr>
            <a:xfrm>
              <a:off x="0" y="930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6" name="object 42"/>
            <p:cNvSpPr/>
            <p:nvPr/>
          </p:nvSpPr>
          <p:spPr>
            <a:xfrm>
              <a:off x="0" y="11462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7" name="object 43"/>
            <p:cNvSpPr/>
            <p:nvPr/>
          </p:nvSpPr>
          <p:spPr>
            <a:xfrm>
              <a:off x="0" y="1578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8" name="object 44"/>
            <p:cNvSpPr/>
            <p:nvPr/>
          </p:nvSpPr>
          <p:spPr>
            <a:xfrm>
              <a:off x="0" y="17946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9" name="object 45"/>
            <p:cNvSpPr/>
            <p:nvPr/>
          </p:nvSpPr>
          <p:spPr>
            <a:xfrm>
              <a:off x="0" y="2010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0" name="object 46"/>
            <p:cNvSpPr/>
            <p:nvPr/>
          </p:nvSpPr>
          <p:spPr>
            <a:xfrm>
              <a:off x="0" y="2226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1" name="object 47"/>
            <p:cNvSpPr/>
            <p:nvPr/>
          </p:nvSpPr>
          <p:spPr>
            <a:xfrm>
              <a:off x="0" y="24429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2" name="object 48"/>
            <p:cNvSpPr/>
            <p:nvPr/>
          </p:nvSpPr>
          <p:spPr>
            <a:xfrm>
              <a:off x="43200" y="1362600"/>
              <a:ext cx="7516080" cy="360"/>
            </a:xfrm>
            <a:custGeom>
              <a:avLst/>
              <a:gdLst>
                <a:gd name="textAreaLeft" fmla="*/ 0 w 7516080"/>
                <a:gd name="textAreaRight" fmla="*/ 7516440 w 75160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16495" h="0">
                  <a:moveTo>
                    <a:pt x="0" y="0"/>
                  </a:moveTo>
                  <a:lnTo>
                    <a:pt x="7516139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3" name="object 49"/>
            <p:cNvSpPr/>
            <p:nvPr/>
          </p:nvSpPr>
          <p:spPr>
            <a:xfrm>
              <a:off x="0" y="2659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4" name="object 50"/>
            <p:cNvSpPr/>
            <p:nvPr/>
          </p:nvSpPr>
          <p:spPr>
            <a:xfrm>
              <a:off x="0" y="287532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5" name="object 51"/>
            <p:cNvSpPr/>
            <p:nvPr/>
          </p:nvSpPr>
          <p:spPr>
            <a:xfrm>
              <a:off x="0" y="3091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6" name="object 52"/>
            <p:cNvSpPr/>
            <p:nvPr/>
          </p:nvSpPr>
          <p:spPr>
            <a:xfrm>
              <a:off x="0" y="3307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7" name="object 53"/>
            <p:cNvSpPr/>
            <p:nvPr/>
          </p:nvSpPr>
          <p:spPr>
            <a:xfrm>
              <a:off x="0" y="352368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8" name="object 54"/>
            <p:cNvSpPr/>
            <p:nvPr/>
          </p:nvSpPr>
          <p:spPr>
            <a:xfrm>
              <a:off x="0" y="395604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9" name="object 55"/>
            <p:cNvSpPr/>
            <p:nvPr/>
          </p:nvSpPr>
          <p:spPr>
            <a:xfrm>
              <a:off x="0" y="4172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80" name="object 56"/>
            <p:cNvSpPr/>
            <p:nvPr/>
          </p:nvSpPr>
          <p:spPr>
            <a:xfrm>
              <a:off x="0" y="4388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81" name="object 57"/>
            <p:cNvSpPr/>
            <p:nvPr/>
          </p:nvSpPr>
          <p:spPr>
            <a:xfrm>
              <a:off x="0" y="460440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82" name="object 58"/>
            <p:cNvSpPr/>
            <p:nvPr/>
          </p:nvSpPr>
          <p:spPr>
            <a:xfrm>
              <a:off x="0" y="4820760"/>
              <a:ext cx="7559280" cy="360"/>
            </a:xfrm>
            <a:custGeom>
              <a:avLst/>
              <a:gdLst>
                <a:gd name="textAreaLeft" fmla="*/ 0 w 7559280"/>
                <a:gd name="textAreaRight" fmla="*/ 7559640 w 755928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7559675" h="0">
                  <a:moveTo>
                    <a:pt x="0" y="0"/>
                  </a:moveTo>
                  <a:lnTo>
                    <a:pt x="7559395" y="0"/>
                  </a:lnTo>
                </a:path>
              </a:pathLst>
            </a:custGeom>
            <a:noFill/>
            <a:ln w="3175">
              <a:solidFill>
                <a:srgbClr val="B3B2B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83" name="object 59"/>
          <p:cNvSpPr/>
          <p:nvPr/>
        </p:nvSpPr>
        <p:spPr>
          <a:xfrm>
            <a:off x="43200" y="374004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4" name="object 60"/>
          <p:cNvSpPr/>
          <p:nvPr/>
        </p:nvSpPr>
        <p:spPr>
          <a:xfrm>
            <a:off x="0" y="50367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5" name="object 61"/>
          <p:cNvSpPr/>
          <p:nvPr/>
        </p:nvSpPr>
        <p:spPr>
          <a:xfrm>
            <a:off x="0" y="5253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6" name="object 62"/>
          <p:cNvSpPr/>
          <p:nvPr/>
        </p:nvSpPr>
        <p:spPr>
          <a:xfrm>
            <a:off x="0" y="5469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7" name="object 63"/>
          <p:cNvSpPr/>
          <p:nvPr/>
        </p:nvSpPr>
        <p:spPr>
          <a:xfrm>
            <a:off x="0" y="56851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8" name="object 64"/>
          <p:cNvSpPr/>
          <p:nvPr/>
        </p:nvSpPr>
        <p:spPr>
          <a:xfrm>
            <a:off x="0" y="5901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9" name="object 65"/>
          <p:cNvSpPr/>
          <p:nvPr/>
        </p:nvSpPr>
        <p:spPr>
          <a:xfrm>
            <a:off x="0" y="6117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0" name="object 66"/>
          <p:cNvSpPr/>
          <p:nvPr/>
        </p:nvSpPr>
        <p:spPr>
          <a:xfrm>
            <a:off x="0" y="63334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1" name="object 67"/>
          <p:cNvSpPr/>
          <p:nvPr/>
        </p:nvSpPr>
        <p:spPr>
          <a:xfrm>
            <a:off x="0" y="6549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2" name="object 68"/>
          <p:cNvSpPr/>
          <p:nvPr/>
        </p:nvSpPr>
        <p:spPr>
          <a:xfrm>
            <a:off x="0" y="67658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3" name="object 69"/>
          <p:cNvSpPr/>
          <p:nvPr/>
        </p:nvSpPr>
        <p:spPr>
          <a:xfrm>
            <a:off x="0" y="7198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4" name="object 70"/>
          <p:cNvSpPr/>
          <p:nvPr/>
        </p:nvSpPr>
        <p:spPr>
          <a:xfrm>
            <a:off x="0" y="74142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5" name="object 71"/>
          <p:cNvSpPr/>
          <p:nvPr/>
        </p:nvSpPr>
        <p:spPr>
          <a:xfrm>
            <a:off x="43200" y="698220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6" name="object 72"/>
          <p:cNvSpPr/>
          <p:nvPr/>
        </p:nvSpPr>
        <p:spPr>
          <a:xfrm>
            <a:off x="0" y="7630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7" name="object 73"/>
          <p:cNvSpPr/>
          <p:nvPr/>
        </p:nvSpPr>
        <p:spPr>
          <a:xfrm>
            <a:off x="0" y="7846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8" name="object 74"/>
          <p:cNvSpPr/>
          <p:nvPr/>
        </p:nvSpPr>
        <p:spPr>
          <a:xfrm>
            <a:off x="0" y="80629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9" name="object 75"/>
          <p:cNvSpPr/>
          <p:nvPr/>
        </p:nvSpPr>
        <p:spPr>
          <a:xfrm>
            <a:off x="0" y="827928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0" name="object 76"/>
          <p:cNvSpPr/>
          <p:nvPr/>
        </p:nvSpPr>
        <p:spPr>
          <a:xfrm>
            <a:off x="0" y="8711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1" name="object 77"/>
          <p:cNvSpPr/>
          <p:nvPr/>
        </p:nvSpPr>
        <p:spPr>
          <a:xfrm>
            <a:off x="0" y="8927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2" name="object 78"/>
          <p:cNvSpPr/>
          <p:nvPr/>
        </p:nvSpPr>
        <p:spPr>
          <a:xfrm>
            <a:off x="0" y="914364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3" name="object 79"/>
          <p:cNvSpPr/>
          <p:nvPr/>
        </p:nvSpPr>
        <p:spPr>
          <a:xfrm>
            <a:off x="0" y="9360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4" name="object 80"/>
          <p:cNvSpPr/>
          <p:nvPr/>
        </p:nvSpPr>
        <p:spPr>
          <a:xfrm>
            <a:off x="0" y="957600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5" name="object 81"/>
          <p:cNvSpPr/>
          <p:nvPr/>
        </p:nvSpPr>
        <p:spPr>
          <a:xfrm>
            <a:off x="43200" y="8495280"/>
            <a:ext cx="7516080" cy="360"/>
          </a:xfrm>
          <a:custGeom>
            <a:avLst/>
            <a:gdLst>
              <a:gd name="textAreaLeft" fmla="*/ 0 w 7516080"/>
              <a:gd name="textAreaRight" fmla="*/ 7516440 w 75160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16495" h="0">
                <a:moveTo>
                  <a:pt x="0" y="0"/>
                </a:moveTo>
                <a:lnTo>
                  <a:pt x="7516139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6" name="object 82"/>
          <p:cNvSpPr/>
          <p:nvPr/>
        </p:nvSpPr>
        <p:spPr>
          <a:xfrm>
            <a:off x="0" y="9792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7" name="object 83"/>
          <p:cNvSpPr/>
          <p:nvPr/>
        </p:nvSpPr>
        <p:spPr>
          <a:xfrm>
            <a:off x="0" y="10008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8" name="object 84"/>
          <p:cNvSpPr/>
          <p:nvPr/>
        </p:nvSpPr>
        <p:spPr>
          <a:xfrm>
            <a:off x="0" y="1022436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9" name="object 85"/>
          <p:cNvSpPr/>
          <p:nvPr/>
        </p:nvSpPr>
        <p:spPr>
          <a:xfrm>
            <a:off x="0" y="10440720"/>
            <a:ext cx="7559280" cy="360"/>
          </a:xfrm>
          <a:custGeom>
            <a:avLst/>
            <a:gdLst>
              <a:gd name="textAreaLeft" fmla="*/ 0 w 7559280"/>
              <a:gd name="textAreaRight" fmla="*/ 7559640 w 755928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7559675" h="0">
                <a:moveTo>
                  <a:pt x="0" y="0"/>
                </a:moveTo>
                <a:lnTo>
                  <a:pt x="7559395" y="0"/>
                </a:lnTo>
              </a:path>
              <a:path w="7559675" h="0">
                <a:moveTo>
                  <a:pt x="0" y="0"/>
                </a:moveTo>
                <a:lnTo>
                  <a:pt x="7559395" y="0"/>
                </a:lnTo>
              </a:path>
            </a:pathLst>
          </a:custGeom>
          <a:noFill/>
          <a:ln w="3175">
            <a:solidFill>
              <a:srgbClr val="B3B2B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0" name="object 87"/>
          <p:cNvSpPr/>
          <p:nvPr/>
        </p:nvSpPr>
        <p:spPr>
          <a:xfrm>
            <a:off x="820080" y="716400"/>
            <a:ext cx="5839200" cy="8221680"/>
          </a:xfrm>
          <a:custGeom>
            <a:avLst/>
            <a:gdLst>
              <a:gd name="textAreaLeft" fmla="*/ 0 w 5839200"/>
              <a:gd name="textAreaRight" fmla="*/ 5839560 w 5839200"/>
              <a:gd name="textAreaTop" fmla="*/ 0 h 8221680"/>
              <a:gd name="textAreaBottom" fmla="*/ 8222040 h 8221680"/>
            </a:gdLst>
            <a:ahLst/>
            <a:cxnLst/>
            <a:rect l="textAreaLeft" t="textAreaTop" r="textAreaRight" b="textAreaBottom"/>
            <a:pathLst>
              <a:path w="5839459" h="8221980">
                <a:moveTo>
                  <a:pt x="5598083" y="0"/>
                </a:moveTo>
                <a:lnTo>
                  <a:pt x="241249" y="0"/>
                </a:lnTo>
                <a:lnTo>
                  <a:pt x="192629" y="4900"/>
                </a:lnTo>
                <a:lnTo>
                  <a:pt x="147345" y="18957"/>
                </a:lnTo>
                <a:lnTo>
                  <a:pt x="106365" y="41198"/>
                </a:lnTo>
                <a:lnTo>
                  <a:pt x="70661" y="70656"/>
                </a:lnTo>
                <a:lnTo>
                  <a:pt x="41202" y="106360"/>
                </a:lnTo>
                <a:lnTo>
                  <a:pt x="18958" y="147339"/>
                </a:lnTo>
                <a:lnTo>
                  <a:pt x="4901" y="192626"/>
                </a:lnTo>
                <a:lnTo>
                  <a:pt x="0" y="241249"/>
                </a:lnTo>
                <a:lnTo>
                  <a:pt x="0" y="7980197"/>
                </a:lnTo>
                <a:lnTo>
                  <a:pt x="4901" y="8028816"/>
                </a:lnTo>
                <a:lnTo>
                  <a:pt x="18958" y="8074101"/>
                </a:lnTo>
                <a:lnTo>
                  <a:pt x="41202" y="8115080"/>
                </a:lnTo>
                <a:lnTo>
                  <a:pt x="70661" y="8150785"/>
                </a:lnTo>
                <a:lnTo>
                  <a:pt x="106365" y="8180244"/>
                </a:lnTo>
                <a:lnTo>
                  <a:pt x="147345" y="8202487"/>
                </a:lnTo>
                <a:lnTo>
                  <a:pt x="192629" y="8216545"/>
                </a:lnTo>
                <a:lnTo>
                  <a:pt x="241249" y="8221446"/>
                </a:lnTo>
                <a:lnTo>
                  <a:pt x="5598083" y="8221446"/>
                </a:lnTo>
                <a:lnTo>
                  <a:pt x="5646703" y="8216545"/>
                </a:lnTo>
                <a:lnTo>
                  <a:pt x="5691987" y="8202487"/>
                </a:lnTo>
                <a:lnTo>
                  <a:pt x="5732967" y="8180244"/>
                </a:lnTo>
                <a:lnTo>
                  <a:pt x="5768671" y="8150785"/>
                </a:lnTo>
                <a:lnTo>
                  <a:pt x="5798130" y="8115080"/>
                </a:lnTo>
                <a:lnTo>
                  <a:pt x="5820374" y="8074101"/>
                </a:lnTo>
                <a:lnTo>
                  <a:pt x="5834431" y="8028816"/>
                </a:lnTo>
                <a:lnTo>
                  <a:pt x="5839333" y="7980197"/>
                </a:lnTo>
                <a:lnTo>
                  <a:pt x="5839333" y="241249"/>
                </a:lnTo>
                <a:lnTo>
                  <a:pt x="5834431" y="192626"/>
                </a:lnTo>
                <a:lnTo>
                  <a:pt x="5820374" y="147339"/>
                </a:lnTo>
                <a:lnTo>
                  <a:pt x="5798130" y="106360"/>
                </a:lnTo>
                <a:lnTo>
                  <a:pt x="5768671" y="70656"/>
                </a:lnTo>
                <a:lnTo>
                  <a:pt x="5732967" y="41198"/>
                </a:lnTo>
                <a:lnTo>
                  <a:pt x="5691987" y="18957"/>
                </a:lnTo>
                <a:lnTo>
                  <a:pt x="5646703" y="4900"/>
                </a:lnTo>
                <a:lnTo>
                  <a:pt x="5598083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endParaRPr lang="it-IT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911" name="object 91"/>
          <p:cNvGrpSpPr/>
          <p:nvPr/>
        </p:nvGrpSpPr>
        <p:grpSpPr>
          <a:xfrm>
            <a:off x="404280" y="223200"/>
            <a:ext cx="6799320" cy="9797400"/>
            <a:chOff x="404280" y="223200"/>
            <a:chExt cx="6799320" cy="9797400"/>
          </a:xfrm>
        </p:grpSpPr>
        <p:sp>
          <p:nvSpPr>
            <p:cNvPr id="912" name="object 92"/>
            <p:cNvSpPr/>
            <p:nvPr/>
          </p:nvSpPr>
          <p:spPr>
            <a:xfrm>
              <a:off x="518400" y="7908120"/>
              <a:ext cx="2709360" cy="1417680"/>
            </a:xfrm>
            <a:custGeom>
              <a:avLst/>
              <a:gdLst>
                <a:gd name="textAreaLeft" fmla="*/ 0 w 2709360"/>
                <a:gd name="textAreaRight" fmla="*/ 2709720 w 2709360"/>
                <a:gd name="textAreaTop" fmla="*/ 0 h 1417680"/>
                <a:gd name="textAreaBottom" fmla="*/ 1418040 h 1417680"/>
              </a:gdLst>
              <a:ahLst/>
              <a:cxnLst/>
              <a:rect l="textAreaLeft" t="textAreaTop" r="textAreaRight" b="textAreaBottom"/>
              <a:pathLst>
                <a:path w="2709545" h="1417954">
                  <a:moveTo>
                    <a:pt x="0" y="0"/>
                  </a:moveTo>
                  <a:lnTo>
                    <a:pt x="320281" y="1352727"/>
                  </a:lnTo>
                  <a:lnTo>
                    <a:pt x="2492997" y="1417574"/>
                  </a:lnTo>
                  <a:lnTo>
                    <a:pt x="2709379" y="407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930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913" name="object 93"/>
            <p:cNvPicPr/>
            <p:nvPr/>
          </p:nvPicPr>
          <p:blipFill>
            <a:blip r:embed="rId1"/>
            <a:stretch/>
          </p:blipFill>
          <p:spPr>
            <a:xfrm>
              <a:off x="6236280" y="4097520"/>
              <a:ext cx="967320" cy="759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914" name="object 94"/>
            <p:cNvPicPr/>
            <p:nvPr/>
          </p:nvPicPr>
          <p:blipFill>
            <a:blip r:embed="rId2"/>
            <a:stretch/>
          </p:blipFill>
          <p:spPr>
            <a:xfrm>
              <a:off x="473400" y="4645440"/>
              <a:ext cx="614880" cy="682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15" name="object 95"/>
            <p:cNvSpPr/>
            <p:nvPr/>
          </p:nvSpPr>
          <p:spPr>
            <a:xfrm>
              <a:off x="4418640" y="223200"/>
              <a:ext cx="853560" cy="981360"/>
            </a:xfrm>
            <a:custGeom>
              <a:avLst/>
              <a:gdLst>
                <a:gd name="textAreaLeft" fmla="*/ 0 w 853560"/>
                <a:gd name="textAreaRight" fmla="*/ 853920 w 853560"/>
                <a:gd name="textAreaTop" fmla="*/ 0 h 981360"/>
                <a:gd name="textAreaBottom" fmla="*/ 981720 h 981360"/>
              </a:gdLst>
              <a:ahLst/>
              <a:cxnLst/>
              <a:rect l="textAreaLeft" t="textAreaTop" r="textAreaRight" b="textAreaBottom"/>
              <a:pathLst>
                <a:path w="854075" h="981710">
                  <a:moveTo>
                    <a:pt x="476959" y="285750"/>
                  </a:moveTo>
                  <a:lnTo>
                    <a:pt x="449682" y="307340"/>
                  </a:lnTo>
                  <a:lnTo>
                    <a:pt x="421288" y="342900"/>
                  </a:lnTo>
                  <a:lnTo>
                    <a:pt x="394609" y="383540"/>
                  </a:lnTo>
                  <a:lnTo>
                    <a:pt x="372476" y="419100"/>
                  </a:lnTo>
                  <a:lnTo>
                    <a:pt x="345015" y="461010"/>
                  </a:lnTo>
                  <a:lnTo>
                    <a:pt x="316708" y="500380"/>
                  </a:lnTo>
                  <a:lnTo>
                    <a:pt x="287739" y="538480"/>
                  </a:lnTo>
                  <a:lnTo>
                    <a:pt x="258296" y="576580"/>
                  </a:lnTo>
                  <a:lnTo>
                    <a:pt x="228565" y="614680"/>
                  </a:lnTo>
                  <a:lnTo>
                    <a:pt x="168984" y="693420"/>
                  </a:lnTo>
                  <a:lnTo>
                    <a:pt x="123028" y="760730"/>
                  </a:lnTo>
                  <a:lnTo>
                    <a:pt x="106058" y="786130"/>
                  </a:lnTo>
                  <a:lnTo>
                    <a:pt x="71486" y="836930"/>
                  </a:lnTo>
                  <a:lnTo>
                    <a:pt x="35681" y="889000"/>
                  </a:lnTo>
                  <a:lnTo>
                    <a:pt x="6868" y="941070"/>
                  </a:lnTo>
                  <a:lnTo>
                    <a:pt x="0" y="971550"/>
                  </a:lnTo>
                  <a:lnTo>
                    <a:pt x="5344" y="981710"/>
                  </a:lnTo>
                  <a:lnTo>
                    <a:pt x="49848" y="960120"/>
                  </a:lnTo>
                  <a:lnTo>
                    <a:pt x="89510" y="934720"/>
                  </a:lnTo>
                  <a:lnTo>
                    <a:pt x="39393" y="934720"/>
                  </a:lnTo>
                  <a:lnTo>
                    <a:pt x="63823" y="891540"/>
                  </a:lnTo>
                  <a:lnTo>
                    <a:pt x="89111" y="849630"/>
                  </a:lnTo>
                  <a:lnTo>
                    <a:pt x="115189" y="808990"/>
                  </a:lnTo>
                  <a:lnTo>
                    <a:pt x="141988" y="768350"/>
                  </a:lnTo>
                  <a:lnTo>
                    <a:pt x="169442" y="728980"/>
                  </a:lnTo>
                  <a:lnTo>
                    <a:pt x="197482" y="690880"/>
                  </a:lnTo>
                  <a:lnTo>
                    <a:pt x="226041" y="654050"/>
                  </a:lnTo>
                  <a:lnTo>
                    <a:pt x="255052" y="617220"/>
                  </a:lnTo>
                  <a:lnTo>
                    <a:pt x="287787" y="574040"/>
                  </a:lnTo>
                  <a:lnTo>
                    <a:pt x="319436" y="530860"/>
                  </a:lnTo>
                  <a:lnTo>
                    <a:pt x="350464" y="487680"/>
                  </a:lnTo>
                  <a:lnTo>
                    <a:pt x="381341" y="443230"/>
                  </a:lnTo>
                  <a:lnTo>
                    <a:pt x="412533" y="398780"/>
                  </a:lnTo>
                  <a:lnTo>
                    <a:pt x="444508" y="355600"/>
                  </a:lnTo>
                  <a:lnTo>
                    <a:pt x="477733" y="312420"/>
                  </a:lnTo>
                  <a:lnTo>
                    <a:pt x="583777" y="312420"/>
                  </a:lnTo>
                  <a:lnTo>
                    <a:pt x="587073" y="308610"/>
                  </a:lnTo>
                  <a:lnTo>
                    <a:pt x="549069" y="308610"/>
                  </a:lnTo>
                  <a:lnTo>
                    <a:pt x="533098" y="299720"/>
                  </a:lnTo>
                  <a:lnTo>
                    <a:pt x="515405" y="293370"/>
                  </a:lnTo>
                  <a:lnTo>
                    <a:pt x="496516" y="288290"/>
                  </a:lnTo>
                  <a:lnTo>
                    <a:pt x="476959" y="285750"/>
                  </a:lnTo>
                  <a:close/>
                </a:path>
                <a:path w="854075" h="981710">
                  <a:moveTo>
                    <a:pt x="199999" y="801370"/>
                  </a:moveTo>
                  <a:lnTo>
                    <a:pt x="192034" y="802640"/>
                  </a:lnTo>
                  <a:lnTo>
                    <a:pt x="191260" y="811530"/>
                  </a:lnTo>
                  <a:lnTo>
                    <a:pt x="193271" y="817880"/>
                  </a:lnTo>
                  <a:lnTo>
                    <a:pt x="195851" y="824230"/>
                  </a:lnTo>
                  <a:lnTo>
                    <a:pt x="196784" y="830580"/>
                  </a:lnTo>
                  <a:lnTo>
                    <a:pt x="120108" y="886460"/>
                  </a:lnTo>
                  <a:lnTo>
                    <a:pt x="80741" y="913130"/>
                  </a:lnTo>
                  <a:lnTo>
                    <a:pt x="39393" y="934720"/>
                  </a:lnTo>
                  <a:lnTo>
                    <a:pt x="89510" y="934720"/>
                  </a:lnTo>
                  <a:lnTo>
                    <a:pt x="91493" y="933450"/>
                  </a:lnTo>
                  <a:lnTo>
                    <a:pt x="131404" y="904240"/>
                  </a:lnTo>
                  <a:lnTo>
                    <a:pt x="210513" y="843280"/>
                  </a:lnTo>
                  <a:lnTo>
                    <a:pt x="248054" y="816610"/>
                  </a:lnTo>
                  <a:lnTo>
                    <a:pt x="216469" y="816610"/>
                  </a:lnTo>
                  <a:lnTo>
                    <a:pt x="209933" y="812800"/>
                  </a:lnTo>
                  <a:lnTo>
                    <a:pt x="205204" y="805180"/>
                  </a:lnTo>
                  <a:lnTo>
                    <a:pt x="199999" y="801370"/>
                  </a:lnTo>
                  <a:close/>
                </a:path>
                <a:path w="854075" h="981710">
                  <a:moveTo>
                    <a:pt x="262341" y="737870"/>
                  </a:moveTo>
                  <a:lnTo>
                    <a:pt x="255649" y="748030"/>
                  </a:lnTo>
                  <a:lnTo>
                    <a:pt x="256720" y="758190"/>
                  </a:lnTo>
                  <a:lnTo>
                    <a:pt x="261390" y="769620"/>
                  </a:lnTo>
                  <a:lnTo>
                    <a:pt x="265491" y="778510"/>
                  </a:lnTo>
                  <a:lnTo>
                    <a:pt x="253545" y="788670"/>
                  </a:lnTo>
                  <a:lnTo>
                    <a:pt x="241294" y="798830"/>
                  </a:lnTo>
                  <a:lnTo>
                    <a:pt x="216469" y="816610"/>
                  </a:lnTo>
                  <a:lnTo>
                    <a:pt x="248054" y="816610"/>
                  </a:lnTo>
                  <a:lnTo>
                    <a:pt x="251630" y="814070"/>
                  </a:lnTo>
                  <a:lnTo>
                    <a:pt x="292186" y="782320"/>
                  </a:lnTo>
                  <a:lnTo>
                    <a:pt x="308193" y="769620"/>
                  </a:lnTo>
                  <a:lnTo>
                    <a:pt x="279232" y="769620"/>
                  </a:lnTo>
                  <a:lnTo>
                    <a:pt x="274320" y="762000"/>
                  </a:lnTo>
                  <a:lnTo>
                    <a:pt x="272220" y="753110"/>
                  </a:lnTo>
                  <a:lnTo>
                    <a:pt x="269404" y="744220"/>
                  </a:lnTo>
                  <a:lnTo>
                    <a:pt x="262341" y="737870"/>
                  </a:lnTo>
                  <a:close/>
                </a:path>
                <a:path w="854075" h="981710">
                  <a:moveTo>
                    <a:pt x="293101" y="665480"/>
                  </a:moveTo>
                  <a:lnTo>
                    <a:pt x="303177" y="681990"/>
                  </a:lnTo>
                  <a:lnTo>
                    <a:pt x="311303" y="698500"/>
                  </a:lnTo>
                  <a:lnTo>
                    <a:pt x="317157" y="716280"/>
                  </a:lnTo>
                  <a:lnTo>
                    <a:pt x="320419" y="736600"/>
                  </a:lnTo>
                  <a:lnTo>
                    <a:pt x="310611" y="745490"/>
                  </a:lnTo>
                  <a:lnTo>
                    <a:pt x="300511" y="754380"/>
                  </a:lnTo>
                  <a:lnTo>
                    <a:pt x="290068" y="762000"/>
                  </a:lnTo>
                  <a:lnTo>
                    <a:pt x="279232" y="769620"/>
                  </a:lnTo>
                  <a:lnTo>
                    <a:pt x="308193" y="769620"/>
                  </a:lnTo>
                  <a:lnTo>
                    <a:pt x="332202" y="750570"/>
                  </a:lnTo>
                  <a:lnTo>
                    <a:pt x="367310" y="720090"/>
                  </a:lnTo>
                  <a:lnTo>
                    <a:pt x="333995" y="720090"/>
                  </a:lnTo>
                  <a:lnTo>
                    <a:pt x="330963" y="702310"/>
                  </a:lnTo>
                  <a:lnTo>
                    <a:pt x="323168" y="683260"/>
                  </a:lnTo>
                  <a:lnTo>
                    <a:pt x="310563" y="670560"/>
                  </a:lnTo>
                  <a:lnTo>
                    <a:pt x="293101" y="665480"/>
                  </a:lnTo>
                  <a:close/>
                </a:path>
                <a:path w="854075" h="981710">
                  <a:moveTo>
                    <a:pt x="335341" y="599440"/>
                  </a:moveTo>
                  <a:lnTo>
                    <a:pt x="344957" y="622300"/>
                  </a:lnTo>
                  <a:lnTo>
                    <a:pt x="354508" y="645160"/>
                  </a:lnTo>
                  <a:lnTo>
                    <a:pt x="362798" y="668020"/>
                  </a:lnTo>
                  <a:lnTo>
                    <a:pt x="368628" y="693420"/>
                  </a:lnTo>
                  <a:lnTo>
                    <a:pt x="360246" y="701040"/>
                  </a:lnTo>
                  <a:lnTo>
                    <a:pt x="352450" y="708660"/>
                  </a:lnTo>
                  <a:lnTo>
                    <a:pt x="344084" y="716280"/>
                  </a:lnTo>
                  <a:lnTo>
                    <a:pt x="333995" y="720090"/>
                  </a:lnTo>
                  <a:lnTo>
                    <a:pt x="367310" y="720090"/>
                  </a:lnTo>
                  <a:lnTo>
                    <a:pt x="371698" y="716280"/>
                  </a:lnTo>
                  <a:lnTo>
                    <a:pt x="410695" y="683260"/>
                  </a:lnTo>
                  <a:lnTo>
                    <a:pt x="418949" y="675640"/>
                  </a:lnTo>
                  <a:lnTo>
                    <a:pt x="382852" y="675640"/>
                  </a:lnTo>
                  <a:lnTo>
                    <a:pt x="376335" y="652780"/>
                  </a:lnTo>
                  <a:lnTo>
                    <a:pt x="368155" y="628650"/>
                  </a:lnTo>
                  <a:lnTo>
                    <a:pt x="355445" y="608330"/>
                  </a:lnTo>
                  <a:lnTo>
                    <a:pt x="335341" y="599440"/>
                  </a:lnTo>
                  <a:close/>
                </a:path>
                <a:path w="854075" h="981710">
                  <a:moveTo>
                    <a:pt x="381048" y="535940"/>
                  </a:moveTo>
                  <a:lnTo>
                    <a:pt x="397517" y="560070"/>
                  </a:lnTo>
                  <a:lnTo>
                    <a:pt x="409741" y="585470"/>
                  </a:lnTo>
                  <a:lnTo>
                    <a:pt x="419664" y="612140"/>
                  </a:lnTo>
                  <a:lnTo>
                    <a:pt x="429232" y="638810"/>
                  </a:lnTo>
                  <a:lnTo>
                    <a:pt x="418319" y="648970"/>
                  </a:lnTo>
                  <a:lnTo>
                    <a:pt x="407733" y="660400"/>
                  </a:lnTo>
                  <a:lnTo>
                    <a:pt x="396301" y="669290"/>
                  </a:lnTo>
                  <a:lnTo>
                    <a:pt x="382852" y="675640"/>
                  </a:lnTo>
                  <a:lnTo>
                    <a:pt x="418949" y="675640"/>
                  </a:lnTo>
                  <a:lnTo>
                    <a:pt x="449214" y="647700"/>
                  </a:lnTo>
                  <a:lnTo>
                    <a:pt x="469603" y="628650"/>
                  </a:lnTo>
                  <a:lnTo>
                    <a:pt x="438948" y="628650"/>
                  </a:lnTo>
                  <a:lnTo>
                    <a:pt x="438287" y="622300"/>
                  </a:lnTo>
                  <a:lnTo>
                    <a:pt x="437993" y="617220"/>
                  </a:lnTo>
                  <a:lnTo>
                    <a:pt x="438004" y="614680"/>
                  </a:lnTo>
                  <a:lnTo>
                    <a:pt x="438427" y="608330"/>
                  </a:lnTo>
                  <a:lnTo>
                    <a:pt x="428638" y="586740"/>
                  </a:lnTo>
                  <a:lnTo>
                    <a:pt x="417029" y="563880"/>
                  </a:lnTo>
                  <a:lnTo>
                    <a:pt x="401774" y="546100"/>
                  </a:lnTo>
                  <a:lnTo>
                    <a:pt x="381048" y="535940"/>
                  </a:lnTo>
                  <a:close/>
                </a:path>
                <a:path w="854075" h="981710">
                  <a:moveTo>
                    <a:pt x="452689" y="496570"/>
                  </a:moveTo>
                  <a:lnTo>
                    <a:pt x="466826" y="514350"/>
                  </a:lnTo>
                  <a:lnTo>
                    <a:pt x="479151" y="532130"/>
                  </a:lnTo>
                  <a:lnTo>
                    <a:pt x="489460" y="552450"/>
                  </a:lnTo>
                  <a:lnTo>
                    <a:pt x="497545" y="574040"/>
                  </a:lnTo>
                  <a:lnTo>
                    <a:pt x="483666" y="589280"/>
                  </a:lnTo>
                  <a:lnTo>
                    <a:pt x="469099" y="603250"/>
                  </a:lnTo>
                  <a:lnTo>
                    <a:pt x="438948" y="628650"/>
                  </a:lnTo>
                  <a:lnTo>
                    <a:pt x="469603" y="628650"/>
                  </a:lnTo>
                  <a:lnTo>
                    <a:pt x="487274" y="612140"/>
                  </a:lnTo>
                  <a:lnTo>
                    <a:pt x="524896" y="575310"/>
                  </a:lnTo>
                  <a:lnTo>
                    <a:pt x="539778" y="560070"/>
                  </a:lnTo>
                  <a:lnTo>
                    <a:pt x="510512" y="560070"/>
                  </a:lnTo>
                  <a:lnTo>
                    <a:pt x="501631" y="539750"/>
                  </a:lnTo>
                  <a:lnTo>
                    <a:pt x="489802" y="519430"/>
                  </a:lnTo>
                  <a:lnTo>
                    <a:pt x="473872" y="502920"/>
                  </a:lnTo>
                  <a:lnTo>
                    <a:pt x="452689" y="496570"/>
                  </a:lnTo>
                  <a:close/>
                </a:path>
                <a:path w="854075" h="981710">
                  <a:moveTo>
                    <a:pt x="583777" y="312420"/>
                  </a:moveTo>
                  <a:lnTo>
                    <a:pt x="477733" y="312420"/>
                  </a:lnTo>
                  <a:lnTo>
                    <a:pt x="522117" y="322580"/>
                  </a:lnTo>
                  <a:lnTo>
                    <a:pt x="561193" y="346710"/>
                  </a:lnTo>
                  <a:lnTo>
                    <a:pt x="591757" y="378460"/>
                  </a:lnTo>
                  <a:lnTo>
                    <a:pt x="610601" y="411480"/>
                  </a:lnTo>
                  <a:lnTo>
                    <a:pt x="614249" y="443230"/>
                  </a:lnTo>
                  <a:lnTo>
                    <a:pt x="602801" y="468630"/>
                  </a:lnTo>
                  <a:lnTo>
                    <a:pt x="582903" y="488950"/>
                  </a:lnTo>
                  <a:lnTo>
                    <a:pt x="561198" y="509270"/>
                  </a:lnTo>
                  <a:lnTo>
                    <a:pt x="548694" y="523240"/>
                  </a:lnTo>
                  <a:lnTo>
                    <a:pt x="537165" y="538480"/>
                  </a:lnTo>
                  <a:lnTo>
                    <a:pt x="524981" y="551180"/>
                  </a:lnTo>
                  <a:lnTo>
                    <a:pt x="510512" y="560070"/>
                  </a:lnTo>
                  <a:lnTo>
                    <a:pt x="539778" y="560070"/>
                  </a:lnTo>
                  <a:lnTo>
                    <a:pt x="562101" y="537210"/>
                  </a:lnTo>
                  <a:lnTo>
                    <a:pt x="598909" y="499110"/>
                  </a:lnTo>
                  <a:lnTo>
                    <a:pt x="635340" y="461010"/>
                  </a:lnTo>
                  <a:lnTo>
                    <a:pt x="635228" y="447040"/>
                  </a:lnTo>
                  <a:lnTo>
                    <a:pt x="635146" y="436880"/>
                  </a:lnTo>
                  <a:lnTo>
                    <a:pt x="632338" y="414020"/>
                  </a:lnTo>
                  <a:lnTo>
                    <a:pt x="626095" y="392430"/>
                  </a:lnTo>
                  <a:lnTo>
                    <a:pt x="615592" y="373380"/>
                  </a:lnTo>
                  <a:lnTo>
                    <a:pt x="622467" y="363220"/>
                  </a:lnTo>
                  <a:lnTo>
                    <a:pt x="624225" y="351790"/>
                  </a:lnTo>
                  <a:lnTo>
                    <a:pt x="622711" y="341630"/>
                  </a:lnTo>
                  <a:lnTo>
                    <a:pt x="622384" y="340360"/>
                  </a:lnTo>
                  <a:lnTo>
                    <a:pt x="592668" y="340360"/>
                  </a:lnTo>
                  <a:lnTo>
                    <a:pt x="586286" y="336550"/>
                  </a:lnTo>
                  <a:lnTo>
                    <a:pt x="580394" y="332740"/>
                  </a:lnTo>
                  <a:lnTo>
                    <a:pt x="575845" y="328930"/>
                  </a:lnTo>
                  <a:lnTo>
                    <a:pt x="573491" y="323850"/>
                  </a:lnTo>
                  <a:lnTo>
                    <a:pt x="582679" y="313690"/>
                  </a:lnTo>
                  <a:lnTo>
                    <a:pt x="583777" y="312420"/>
                  </a:lnTo>
                  <a:close/>
                </a:path>
                <a:path w="854075" h="981710">
                  <a:moveTo>
                    <a:pt x="524698" y="419100"/>
                  </a:moveTo>
                  <a:lnTo>
                    <a:pt x="522913" y="427990"/>
                  </a:lnTo>
                  <a:lnTo>
                    <a:pt x="527125" y="434340"/>
                  </a:lnTo>
                  <a:lnTo>
                    <a:pt x="533997" y="440690"/>
                  </a:lnTo>
                  <a:lnTo>
                    <a:pt x="540192" y="447040"/>
                  </a:lnTo>
                  <a:lnTo>
                    <a:pt x="545781" y="462280"/>
                  </a:lnTo>
                  <a:lnTo>
                    <a:pt x="548336" y="478790"/>
                  </a:lnTo>
                  <a:lnTo>
                    <a:pt x="551372" y="492760"/>
                  </a:lnTo>
                  <a:lnTo>
                    <a:pt x="558404" y="504190"/>
                  </a:lnTo>
                  <a:lnTo>
                    <a:pt x="566682" y="478790"/>
                  </a:lnTo>
                  <a:lnTo>
                    <a:pt x="560487" y="455930"/>
                  </a:lnTo>
                  <a:lnTo>
                    <a:pt x="544824" y="434340"/>
                  </a:lnTo>
                  <a:lnTo>
                    <a:pt x="524698" y="419100"/>
                  </a:lnTo>
                  <a:close/>
                </a:path>
                <a:path w="854075" h="981710">
                  <a:moveTo>
                    <a:pt x="650999" y="288290"/>
                  </a:moveTo>
                  <a:lnTo>
                    <a:pt x="612607" y="288290"/>
                  </a:lnTo>
                  <a:lnTo>
                    <a:pt x="609392" y="302260"/>
                  </a:lnTo>
                  <a:lnTo>
                    <a:pt x="602305" y="313690"/>
                  </a:lnTo>
                  <a:lnTo>
                    <a:pt x="595384" y="326390"/>
                  </a:lnTo>
                  <a:lnTo>
                    <a:pt x="592668" y="340360"/>
                  </a:lnTo>
                  <a:lnTo>
                    <a:pt x="622384" y="340360"/>
                  </a:lnTo>
                  <a:lnTo>
                    <a:pt x="619770" y="330200"/>
                  </a:lnTo>
                  <a:lnTo>
                    <a:pt x="627400" y="317500"/>
                  </a:lnTo>
                  <a:lnTo>
                    <a:pt x="635599" y="306070"/>
                  </a:lnTo>
                  <a:lnTo>
                    <a:pt x="644254" y="295910"/>
                  </a:lnTo>
                  <a:lnTo>
                    <a:pt x="650999" y="288290"/>
                  </a:lnTo>
                  <a:close/>
                </a:path>
                <a:path w="854075" h="981710">
                  <a:moveTo>
                    <a:pt x="675174" y="285750"/>
                  </a:moveTo>
                  <a:lnTo>
                    <a:pt x="653247" y="285750"/>
                  </a:lnTo>
                  <a:lnTo>
                    <a:pt x="658431" y="297180"/>
                  </a:lnTo>
                  <a:lnTo>
                    <a:pt x="657786" y="306070"/>
                  </a:lnTo>
                  <a:lnTo>
                    <a:pt x="657821" y="325120"/>
                  </a:lnTo>
                  <a:lnTo>
                    <a:pt x="667256" y="334010"/>
                  </a:lnTo>
                  <a:lnTo>
                    <a:pt x="672654" y="321310"/>
                  </a:lnTo>
                  <a:lnTo>
                    <a:pt x="672531" y="294640"/>
                  </a:lnTo>
                  <a:lnTo>
                    <a:pt x="675174" y="285750"/>
                  </a:lnTo>
                  <a:close/>
                </a:path>
                <a:path w="854075" h="981710">
                  <a:moveTo>
                    <a:pt x="707877" y="283210"/>
                  </a:moveTo>
                  <a:lnTo>
                    <a:pt x="675930" y="283210"/>
                  </a:lnTo>
                  <a:lnTo>
                    <a:pt x="686552" y="285750"/>
                  </a:lnTo>
                  <a:lnTo>
                    <a:pt x="690601" y="294640"/>
                  </a:lnTo>
                  <a:lnTo>
                    <a:pt x="694160" y="303530"/>
                  </a:lnTo>
                  <a:lnTo>
                    <a:pt x="703311" y="309880"/>
                  </a:lnTo>
                  <a:lnTo>
                    <a:pt x="707685" y="294640"/>
                  </a:lnTo>
                  <a:lnTo>
                    <a:pt x="707791" y="288290"/>
                  </a:lnTo>
                  <a:lnTo>
                    <a:pt x="707877" y="283210"/>
                  </a:lnTo>
                  <a:close/>
                </a:path>
                <a:path w="854075" h="981710">
                  <a:moveTo>
                    <a:pt x="735537" y="237490"/>
                  </a:moveTo>
                  <a:lnTo>
                    <a:pt x="612139" y="237490"/>
                  </a:lnTo>
                  <a:lnTo>
                    <a:pt x="623275" y="238760"/>
                  </a:lnTo>
                  <a:lnTo>
                    <a:pt x="614692" y="251460"/>
                  </a:lnTo>
                  <a:lnTo>
                    <a:pt x="602222" y="256540"/>
                  </a:lnTo>
                  <a:lnTo>
                    <a:pt x="588385" y="256540"/>
                  </a:lnTo>
                  <a:lnTo>
                    <a:pt x="575701" y="257810"/>
                  </a:lnTo>
                  <a:lnTo>
                    <a:pt x="575635" y="260350"/>
                  </a:lnTo>
                  <a:lnTo>
                    <a:pt x="575569" y="262890"/>
                  </a:lnTo>
                  <a:lnTo>
                    <a:pt x="579776" y="265430"/>
                  </a:lnTo>
                  <a:lnTo>
                    <a:pt x="586029" y="267970"/>
                  </a:lnTo>
                  <a:lnTo>
                    <a:pt x="592033" y="269240"/>
                  </a:lnTo>
                  <a:lnTo>
                    <a:pt x="583708" y="283210"/>
                  </a:lnTo>
                  <a:lnTo>
                    <a:pt x="573547" y="294640"/>
                  </a:lnTo>
                  <a:lnTo>
                    <a:pt x="561889" y="303530"/>
                  </a:lnTo>
                  <a:lnTo>
                    <a:pt x="549069" y="308610"/>
                  </a:lnTo>
                  <a:lnTo>
                    <a:pt x="587073" y="308610"/>
                  </a:lnTo>
                  <a:lnTo>
                    <a:pt x="591468" y="303530"/>
                  </a:lnTo>
                  <a:lnTo>
                    <a:pt x="601048" y="294640"/>
                  </a:lnTo>
                  <a:lnTo>
                    <a:pt x="612607" y="288290"/>
                  </a:lnTo>
                  <a:lnTo>
                    <a:pt x="650999" y="288290"/>
                  </a:lnTo>
                  <a:lnTo>
                    <a:pt x="653247" y="285750"/>
                  </a:lnTo>
                  <a:lnTo>
                    <a:pt x="675174" y="285750"/>
                  </a:lnTo>
                  <a:lnTo>
                    <a:pt x="675930" y="283210"/>
                  </a:lnTo>
                  <a:lnTo>
                    <a:pt x="707877" y="283210"/>
                  </a:lnTo>
                  <a:lnTo>
                    <a:pt x="707961" y="269240"/>
                  </a:lnTo>
                  <a:lnTo>
                    <a:pt x="682153" y="269240"/>
                  </a:lnTo>
                  <a:lnTo>
                    <a:pt x="677200" y="266700"/>
                  </a:lnTo>
                  <a:lnTo>
                    <a:pt x="642110" y="266700"/>
                  </a:lnTo>
                  <a:lnTo>
                    <a:pt x="635302" y="265430"/>
                  </a:lnTo>
                  <a:lnTo>
                    <a:pt x="637521" y="257810"/>
                  </a:lnTo>
                  <a:lnTo>
                    <a:pt x="639471" y="250190"/>
                  </a:lnTo>
                  <a:lnTo>
                    <a:pt x="641835" y="243840"/>
                  </a:lnTo>
                  <a:lnTo>
                    <a:pt x="645297" y="238760"/>
                  </a:lnTo>
                  <a:lnTo>
                    <a:pt x="735767" y="238760"/>
                  </a:lnTo>
                  <a:lnTo>
                    <a:pt x="735537" y="237490"/>
                  </a:lnTo>
                  <a:close/>
                </a:path>
                <a:path w="854075" h="981710">
                  <a:moveTo>
                    <a:pt x="737947" y="252730"/>
                  </a:moveTo>
                  <a:lnTo>
                    <a:pt x="711794" y="252730"/>
                  </a:lnTo>
                  <a:lnTo>
                    <a:pt x="717997" y="256540"/>
                  </a:lnTo>
                  <a:lnTo>
                    <a:pt x="719573" y="262890"/>
                  </a:lnTo>
                  <a:lnTo>
                    <a:pt x="720578" y="269240"/>
                  </a:lnTo>
                  <a:lnTo>
                    <a:pt x="725066" y="274320"/>
                  </a:lnTo>
                  <a:lnTo>
                    <a:pt x="736759" y="265430"/>
                  </a:lnTo>
                  <a:lnTo>
                    <a:pt x="737828" y="254000"/>
                  </a:lnTo>
                  <a:lnTo>
                    <a:pt x="737947" y="252730"/>
                  </a:lnTo>
                  <a:close/>
                </a:path>
                <a:path w="854075" h="981710">
                  <a:moveTo>
                    <a:pt x="737146" y="246380"/>
                  </a:moveTo>
                  <a:lnTo>
                    <a:pt x="686528" y="246380"/>
                  </a:lnTo>
                  <a:lnTo>
                    <a:pt x="692197" y="251460"/>
                  </a:lnTo>
                  <a:lnTo>
                    <a:pt x="694348" y="257810"/>
                  </a:lnTo>
                  <a:lnTo>
                    <a:pt x="692109" y="266700"/>
                  </a:lnTo>
                  <a:lnTo>
                    <a:pt x="687791" y="269240"/>
                  </a:lnTo>
                  <a:lnTo>
                    <a:pt x="707961" y="269240"/>
                  </a:lnTo>
                  <a:lnTo>
                    <a:pt x="707970" y="266700"/>
                  </a:lnTo>
                  <a:lnTo>
                    <a:pt x="711794" y="252730"/>
                  </a:lnTo>
                  <a:lnTo>
                    <a:pt x="737947" y="252730"/>
                  </a:lnTo>
                  <a:lnTo>
                    <a:pt x="738066" y="251460"/>
                  </a:lnTo>
                  <a:lnTo>
                    <a:pt x="737146" y="246380"/>
                  </a:lnTo>
                  <a:close/>
                </a:path>
                <a:path w="854075" h="981710">
                  <a:moveTo>
                    <a:pt x="735767" y="238760"/>
                  </a:moveTo>
                  <a:lnTo>
                    <a:pt x="645297" y="238760"/>
                  </a:lnTo>
                  <a:lnTo>
                    <a:pt x="654256" y="242570"/>
                  </a:lnTo>
                  <a:lnTo>
                    <a:pt x="658854" y="248920"/>
                  </a:lnTo>
                  <a:lnTo>
                    <a:pt x="660196" y="256540"/>
                  </a:lnTo>
                  <a:lnTo>
                    <a:pt x="659382" y="265430"/>
                  </a:lnTo>
                  <a:lnTo>
                    <a:pt x="653424" y="265430"/>
                  </a:lnTo>
                  <a:lnTo>
                    <a:pt x="647909" y="266700"/>
                  </a:lnTo>
                  <a:lnTo>
                    <a:pt x="677200" y="266700"/>
                  </a:lnTo>
                  <a:lnTo>
                    <a:pt x="674723" y="265430"/>
                  </a:lnTo>
                  <a:lnTo>
                    <a:pt x="674653" y="262890"/>
                  </a:lnTo>
                  <a:lnTo>
                    <a:pt x="674583" y="260350"/>
                  </a:lnTo>
                  <a:lnTo>
                    <a:pt x="675345" y="254000"/>
                  </a:lnTo>
                  <a:lnTo>
                    <a:pt x="678216" y="246380"/>
                  </a:lnTo>
                  <a:lnTo>
                    <a:pt x="737146" y="246380"/>
                  </a:lnTo>
                  <a:lnTo>
                    <a:pt x="735767" y="238760"/>
                  </a:lnTo>
                  <a:close/>
                </a:path>
                <a:path w="854075" h="981710">
                  <a:moveTo>
                    <a:pt x="645754" y="157480"/>
                  </a:moveTo>
                  <a:lnTo>
                    <a:pt x="637074" y="162560"/>
                  </a:lnTo>
                  <a:lnTo>
                    <a:pt x="633740" y="171450"/>
                  </a:lnTo>
                  <a:lnTo>
                    <a:pt x="632492" y="182880"/>
                  </a:lnTo>
                  <a:lnTo>
                    <a:pt x="630070" y="194310"/>
                  </a:lnTo>
                  <a:lnTo>
                    <a:pt x="627350" y="199390"/>
                  </a:lnTo>
                  <a:lnTo>
                    <a:pt x="622686" y="200660"/>
                  </a:lnTo>
                  <a:lnTo>
                    <a:pt x="612836" y="200660"/>
                  </a:lnTo>
                  <a:lnTo>
                    <a:pt x="614009" y="207010"/>
                  </a:lnTo>
                  <a:lnTo>
                    <a:pt x="619988" y="208280"/>
                  </a:lnTo>
                  <a:lnTo>
                    <a:pt x="626179" y="210820"/>
                  </a:lnTo>
                  <a:lnTo>
                    <a:pt x="627987" y="215900"/>
                  </a:lnTo>
                  <a:lnTo>
                    <a:pt x="618748" y="227330"/>
                  </a:lnTo>
                  <a:lnTo>
                    <a:pt x="589570" y="232410"/>
                  </a:lnTo>
                  <a:lnTo>
                    <a:pt x="582610" y="242570"/>
                  </a:lnTo>
                  <a:lnTo>
                    <a:pt x="593390" y="242570"/>
                  </a:lnTo>
                  <a:lnTo>
                    <a:pt x="612139" y="237490"/>
                  </a:lnTo>
                  <a:lnTo>
                    <a:pt x="735537" y="237490"/>
                  </a:lnTo>
                  <a:lnTo>
                    <a:pt x="735574" y="234950"/>
                  </a:lnTo>
                  <a:lnTo>
                    <a:pt x="687509" y="234950"/>
                  </a:lnTo>
                  <a:lnTo>
                    <a:pt x="678482" y="231140"/>
                  </a:lnTo>
                  <a:lnTo>
                    <a:pt x="655292" y="231140"/>
                  </a:lnTo>
                  <a:lnTo>
                    <a:pt x="650390" y="229870"/>
                  </a:lnTo>
                  <a:lnTo>
                    <a:pt x="644789" y="226060"/>
                  </a:lnTo>
                  <a:lnTo>
                    <a:pt x="646047" y="219710"/>
                  </a:lnTo>
                  <a:lnTo>
                    <a:pt x="649196" y="212090"/>
                  </a:lnTo>
                  <a:lnTo>
                    <a:pt x="757193" y="212090"/>
                  </a:lnTo>
                  <a:lnTo>
                    <a:pt x="760464" y="210820"/>
                  </a:lnTo>
                  <a:lnTo>
                    <a:pt x="767890" y="205740"/>
                  </a:lnTo>
                  <a:lnTo>
                    <a:pt x="768474" y="204470"/>
                  </a:lnTo>
                  <a:lnTo>
                    <a:pt x="655787" y="204470"/>
                  </a:lnTo>
                  <a:lnTo>
                    <a:pt x="648256" y="200660"/>
                  </a:lnTo>
                  <a:lnTo>
                    <a:pt x="622686" y="200660"/>
                  </a:lnTo>
                  <a:lnTo>
                    <a:pt x="617406" y="199390"/>
                  </a:lnTo>
                  <a:lnTo>
                    <a:pt x="647999" y="199390"/>
                  </a:lnTo>
                  <a:lnTo>
                    <a:pt x="646453" y="191770"/>
                  </a:lnTo>
                  <a:lnTo>
                    <a:pt x="647456" y="191770"/>
                  </a:lnTo>
                  <a:lnTo>
                    <a:pt x="649691" y="180340"/>
                  </a:lnTo>
                  <a:lnTo>
                    <a:pt x="655102" y="179070"/>
                  </a:lnTo>
                  <a:lnTo>
                    <a:pt x="753747" y="179070"/>
                  </a:lnTo>
                  <a:lnTo>
                    <a:pt x="747786" y="177800"/>
                  </a:lnTo>
                  <a:lnTo>
                    <a:pt x="747394" y="173990"/>
                  </a:lnTo>
                  <a:lnTo>
                    <a:pt x="696008" y="173990"/>
                  </a:lnTo>
                  <a:lnTo>
                    <a:pt x="689531" y="172720"/>
                  </a:lnTo>
                  <a:lnTo>
                    <a:pt x="666755" y="172720"/>
                  </a:lnTo>
                  <a:lnTo>
                    <a:pt x="660544" y="171450"/>
                  </a:lnTo>
                  <a:lnTo>
                    <a:pt x="657242" y="170180"/>
                  </a:lnTo>
                  <a:lnTo>
                    <a:pt x="648739" y="170180"/>
                  </a:lnTo>
                  <a:lnTo>
                    <a:pt x="642084" y="168910"/>
                  </a:lnTo>
                  <a:lnTo>
                    <a:pt x="650047" y="160020"/>
                  </a:lnTo>
                  <a:lnTo>
                    <a:pt x="645754" y="157480"/>
                  </a:lnTo>
                  <a:close/>
                </a:path>
                <a:path w="854075" h="981710">
                  <a:moveTo>
                    <a:pt x="757193" y="212090"/>
                  </a:moveTo>
                  <a:lnTo>
                    <a:pt x="695335" y="212090"/>
                  </a:lnTo>
                  <a:lnTo>
                    <a:pt x="697295" y="222250"/>
                  </a:lnTo>
                  <a:lnTo>
                    <a:pt x="694233" y="231140"/>
                  </a:lnTo>
                  <a:lnTo>
                    <a:pt x="687509" y="234950"/>
                  </a:lnTo>
                  <a:lnTo>
                    <a:pt x="717294" y="234950"/>
                  </a:lnTo>
                  <a:lnTo>
                    <a:pt x="708124" y="233680"/>
                  </a:lnTo>
                  <a:lnTo>
                    <a:pt x="714690" y="223520"/>
                  </a:lnTo>
                  <a:lnTo>
                    <a:pt x="716138" y="217170"/>
                  </a:lnTo>
                  <a:lnTo>
                    <a:pt x="744497" y="217170"/>
                  </a:lnTo>
                  <a:lnTo>
                    <a:pt x="750653" y="214630"/>
                  </a:lnTo>
                  <a:lnTo>
                    <a:pt x="757193" y="212090"/>
                  </a:lnTo>
                  <a:close/>
                </a:path>
                <a:path w="854075" h="981710">
                  <a:moveTo>
                    <a:pt x="744497" y="217170"/>
                  </a:moveTo>
                  <a:lnTo>
                    <a:pt x="716138" y="217170"/>
                  </a:lnTo>
                  <a:lnTo>
                    <a:pt x="723986" y="218440"/>
                  </a:lnTo>
                  <a:lnTo>
                    <a:pt x="723877" y="219710"/>
                  </a:lnTo>
                  <a:lnTo>
                    <a:pt x="723768" y="220980"/>
                  </a:lnTo>
                  <a:lnTo>
                    <a:pt x="723659" y="222250"/>
                  </a:lnTo>
                  <a:lnTo>
                    <a:pt x="723550" y="223520"/>
                  </a:lnTo>
                  <a:lnTo>
                    <a:pt x="723440" y="224790"/>
                  </a:lnTo>
                  <a:lnTo>
                    <a:pt x="723331" y="226060"/>
                  </a:lnTo>
                  <a:lnTo>
                    <a:pt x="723222" y="227330"/>
                  </a:lnTo>
                  <a:lnTo>
                    <a:pt x="723113" y="228600"/>
                  </a:lnTo>
                  <a:lnTo>
                    <a:pt x="723003" y="229870"/>
                  </a:lnTo>
                  <a:lnTo>
                    <a:pt x="722894" y="231140"/>
                  </a:lnTo>
                  <a:lnTo>
                    <a:pt x="717294" y="234950"/>
                  </a:lnTo>
                  <a:lnTo>
                    <a:pt x="735574" y="234950"/>
                  </a:lnTo>
                  <a:lnTo>
                    <a:pt x="735684" y="227330"/>
                  </a:lnTo>
                  <a:lnTo>
                    <a:pt x="735721" y="224790"/>
                  </a:lnTo>
                  <a:lnTo>
                    <a:pt x="741419" y="218440"/>
                  </a:lnTo>
                  <a:lnTo>
                    <a:pt x="744497" y="217170"/>
                  </a:lnTo>
                  <a:close/>
                </a:path>
                <a:path w="854075" h="981710">
                  <a:moveTo>
                    <a:pt x="687392" y="212090"/>
                  </a:moveTo>
                  <a:lnTo>
                    <a:pt x="656557" y="212090"/>
                  </a:lnTo>
                  <a:lnTo>
                    <a:pt x="661647" y="214630"/>
                  </a:lnTo>
                  <a:lnTo>
                    <a:pt x="663639" y="220980"/>
                  </a:lnTo>
                  <a:lnTo>
                    <a:pt x="661706" y="228600"/>
                  </a:lnTo>
                  <a:lnTo>
                    <a:pt x="657591" y="228600"/>
                  </a:lnTo>
                  <a:lnTo>
                    <a:pt x="655292" y="231140"/>
                  </a:lnTo>
                  <a:lnTo>
                    <a:pt x="678482" y="231140"/>
                  </a:lnTo>
                  <a:lnTo>
                    <a:pt x="679317" y="223520"/>
                  </a:lnTo>
                  <a:lnTo>
                    <a:pt x="682170" y="215900"/>
                  </a:lnTo>
                  <a:lnTo>
                    <a:pt x="687392" y="212090"/>
                  </a:lnTo>
                  <a:close/>
                </a:path>
                <a:path w="854075" h="981710">
                  <a:moveTo>
                    <a:pt x="782641" y="165100"/>
                  </a:moveTo>
                  <a:lnTo>
                    <a:pt x="754155" y="165100"/>
                  </a:lnTo>
                  <a:lnTo>
                    <a:pt x="760118" y="166370"/>
                  </a:lnTo>
                  <a:lnTo>
                    <a:pt x="760636" y="171450"/>
                  </a:lnTo>
                  <a:lnTo>
                    <a:pt x="758272" y="176530"/>
                  </a:lnTo>
                  <a:lnTo>
                    <a:pt x="753747" y="179070"/>
                  </a:lnTo>
                  <a:lnTo>
                    <a:pt x="660994" y="179070"/>
                  </a:lnTo>
                  <a:lnTo>
                    <a:pt x="669110" y="182880"/>
                  </a:lnTo>
                  <a:lnTo>
                    <a:pt x="667192" y="189230"/>
                  </a:lnTo>
                  <a:lnTo>
                    <a:pt x="669465" y="193040"/>
                  </a:lnTo>
                  <a:lnTo>
                    <a:pt x="665630" y="200660"/>
                  </a:lnTo>
                  <a:lnTo>
                    <a:pt x="660499" y="201930"/>
                  </a:lnTo>
                  <a:lnTo>
                    <a:pt x="655787" y="204470"/>
                  </a:lnTo>
                  <a:lnTo>
                    <a:pt x="768474" y="204470"/>
                  </a:lnTo>
                  <a:lnTo>
                    <a:pt x="769641" y="201930"/>
                  </a:lnTo>
                  <a:lnTo>
                    <a:pt x="690547" y="201930"/>
                  </a:lnTo>
                  <a:lnTo>
                    <a:pt x="684845" y="195580"/>
                  </a:lnTo>
                  <a:lnTo>
                    <a:pt x="687893" y="185420"/>
                  </a:lnTo>
                  <a:lnTo>
                    <a:pt x="693780" y="184150"/>
                  </a:lnTo>
                  <a:lnTo>
                    <a:pt x="776286" y="184150"/>
                  </a:lnTo>
                  <a:lnTo>
                    <a:pt x="778515" y="173990"/>
                  </a:lnTo>
                  <a:lnTo>
                    <a:pt x="782641" y="165100"/>
                  </a:lnTo>
                  <a:close/>
                </a:path>
                <a:path w="854075" h="981710">
                  <a:moveTo>
                    <a:pt x="776286" y="184150"/>
                  </a:moveTo>
                  <a:lnTo>
                    <a:pt x="693780" y="184150"/>
                  </a:lnTo>
                  <a:lnTo>
                    <a:pt x="699063" y="186690"/>
                  </a:lnTo>
                  <a:lnTo>
                    <a:pt x="702345" y="190500"/>
                  </a:lnTo>
                  <a:lnTo>
                    <a:pt x="702231" y="196850"/>
                  </a:lnTo>
                  <a:lnTo>
                    <a:pt x="695259" y="196850"/>
                  </a:lnTo>
                  <a:lnTo>
                    <a:pt x="690547" y="201930"/>
                  </a:lnTo>
                  <a:lnTo>
                    <a:pt x="769641" y="201930"/>
                  </a:lnTo>
                  <a:lnTo>
                    <a:pt x="770808" y="199390"/>
                  </a:lnTo>
                  <a:lnTo>
                    <a:pt x="746338" y="199390"/>
                  </a:lnTo>
                  <a:lnTo>
                    <a:pt x="742674" y="198120"/>
                  </a:lnTo>
                  <a:lnTo>
                    <a:pt x="742749" y="196850"/>
                  </a:lnTo>
                  <a:lnTo>
                    <a:pt x="742823" y="195580"/>
                  </a:lnTo>
                  <a:lnTo>
                    <a:pt x="742897" y="194310"/>
                  </a:lnTo>
                  <a:lnTo>
                    <a:pt x="744129" y="190500"/>
                  </a:lnTo>
                  <a:lnTo>
                    <a:pt x="774893" y="190500"/>
                  </a:lnTo>
                  <a:lnTo>
                    <a:pt x="776286" y="184150"/>
                  </a:lnTo>
                  <a:close/>
                </a:path>
                <a:path w="854075" h="981710">
                  <a:moveTo>
                    <a:pt x="774893" y="190500"/>
                  </a:moveTo>
                  <a:lnTo>
                    <a:pt x="744129" y="190500"/>
                  </a:lnTo>
                  <a:lnTo>
                    <a:pt x="748307" y="193040"/>
                  </a:lnTo>
                  <a:lnTo>
                    <a:pt x="751533" y="194310"/>
                  </a:lnTo>
                  <a:lnTo>
                    <a:pt x="750441" y="198120"/>
                  </a:lnTo>
                  <a:lnTo>
                    <a:pt x="746338" y="199390"/>
                  </a:lnTo>
                  <a:lnTo>
                    <a:pt x="770808" y="199390"/>
                  </a:lnTo>
                  <a:lnTo>
                    <a:pt x="774893" y="190500"/>
                  </a:lnTo>
                  <a:close/>
                </a:path>
                <a:path w="854075" h="981710">
                  <a:moveTo>
                    <a:pt x="790192" y="158750"/>
                  </a:moveTo>
                  <a:lnTo>
                    <a:pt x="698693" y="158750"/>
                  </a:lnTo>
                  <a:lnTo>
                    <a:pt x="706575" y="161290"/>
                  </a:lnTo>
                  <a:lnTo>
                    <a:pt x="704962" y="163830"/>
                  </a:lnTo>
                  <a:lnTo>
                    <a:pt x="707464" y="166370"/>
                  </a:lnTo>
                  <a:lnTo>
                    <a:pt x="706143" y="168910"/>
                  </a:lnTo>
                  <a:lnTo>
                    <a:pt x="702650" y="173990"/>
                  </a:lnTo>
                  <a:lnTo>
                    <a:pt x="747394" y="173990"/>
                  </a:lnTo>
                  <a:lnTo>
                    <a:pt x="747263" y="172720"/>
                  </a:lnTo>
                  <a:lnTo>
                    <a:pt x="749628" y="167640"/>
                  </a:lnTo>
                  <a:lnTo>
                    <a:pt x="754155" y="165100"/>
                  </a:lnTo>
                  <a:lnTo>
                    <a:pt x="782641" y="165100"/>
                  </a:lnTo>
                  <a:lnTo>
                    <a:pt x="784998" y="160020"/>
                  </a:lnTo>
                  <a:lnTo>
                    <a:pt x="790192" y="158750"/>
                  </a:lnTo>
                  <a:close/>
                </a:path>
                <a:path w="854075" h="981710">
                  <a:moveTo>
                    <a:pt x="688350" y="104140"/>
                  </a:moveTo>
                  <a:lnTo>
                    <a:pt x="681428" y="118110"/>
                  </a:lnTo>
                  <a:lnTo>
                    <a:pt x="677673" y="132080"/>
                  </a:lnTo>
                  <a:lnTo>
                    <a:pt x="672398" y="144780"/>
                  </a:lnTo>
                  <a:lnTo>
                    <a:pt x="660918" y="151130"/>
                  </a:lnTo>
                  <a:lnTo>
                    <a:pt x="666307" y="154940"/>
                  </a:lnTo>
                  <a:lnTo>
                    <a:pt x="670224" y="158750"/>
                  </a:lnTo>
                  <a:lnTo>
                    <a:pt x="671955" y="162560"/>
                  </a:lnTo>
                  <a:lnTo>
                    <a:pt x="670786" y="170180"/>
                  </a:lnTo>
                  <a:lnTo>
                    <a:pt x="666755" y="172720"/>
                  </a:lnTo>
                  <a:lnTo>
                    <a:pt x="689531" y="172720"/>
                  </a:lnTo>
                  <a:lnTo>
                    <a:pt x="689438" y="170180"/>
                  </a:lnTo>
                  <a:lnTo>
                    <a:pt x="689344" y="167640"/>
                  </a:lnTo>
                  <a:lnTo>
                    <a:pt x="689298" y="166370"/>
                  </a:lnTo>
                  <a:lnTo>
                    <a:pt x="692643" y="160020"/>
                  </a:lnTo>
                  <a:lnTo>
                    <a:pt x="698693" y="158750"/>
                  </a:lnTo>
                  <a:lnTo>
                    <a:pt x="790192" y="158750"/>
                  </a:lnTo>
                  <a:lnTo>
                    <a:pt x="800580" y="156210"/>
                  </a:lnTo>
                  <a:lnTo>
                    <a:pt x="802112" y="149860"/>
                  </a:lnTo>
                  <a:lnTo>
                    <a:pt x="787055" y="149860"/>
                  </a:lnTo>
                  <a:lnTo>
                    <a:pt x="785702" y="148590"/>
                  </a:lnTo>
                  <a:lnTo>
                    <a:pt x="699717" y="148590"/>
                  </a:lnTo>
                  <a:lnTo>
                    <a:pt x="694103" y="143510"/>
                  </a:lnTo>
                  <a:lnTo>
                    <a:pt x="694194" y="137160"/>
                  </a:lnTo>
                  <a:lnTo>
                    <a:pt x="694260" y="135890"/>
                  </a:lnTo>
                  <a:lnTo>
                    <a:pt x="694326" y="134620"/>
                  </a:lnTo>
                  <a:lnTo>
                    <a:pt x="694391" y="133350"/>
                  </a:lnTo>
                  <a:lnTo>
                    <a:pt x="694457" y="132080"/>
                  </a:lnTo>
                  <a:lnTo>
                    <a:pt x="694523" y="130810"/>
                  </a:lnTo>
                  <a:lnTo>
                    <a:pt x="694589" y="129540"/>
                  </a:lnTo>
                  <a:lnTo>
                    <a:pt x="695218" y="123190"/>
                  </a:lnTo>
                  <a:lnTo>
                    <a:pt x="696008" y="115570"/>
                  </a:lnTo>
                  <a:lnTo>
                    <a:pt x="762112" y="115570"/>
                  </a:lnTo>
                  <a:lnTo>
                    <a:pt x="762772" y="110490"/>
                  </a:lnTo>
                  <a:lnTo>
                    <a:pt x="716929" y="110490"/>
                  </a:lnTo>
                  <a:lnTo>
                    <a:pt x="707203" y="109220"/>
                  </a:lnTo>
                  <a:lnTo>
                    <a:pt x="697249" y="105410"/>
                  </a:lnTo>
                  <a:lnTo>
                    <a:pt x="688350" y="104140"/>
                  </a:lnTo>
                  <a:close/>
                </a:path>
                <a:path w="854075" h="981710">
                  <a:moveTo>
                    <a:pt x="653941" y="168910"/>
                  </a:moveTo>
                  <a:lnTo>
                    <a:pt x="648739" y="170180"/>
                  </a:lnTo>
                  <a:lnTo>
                    <a:pt x="657242" y="170180"/>
                  </a:lnTo>
                  <a:lnTo>
                    <a:pt x="653941" y="168910"/>
                  </a:lnTo>
                  <a:close/>
                </a:path>
                <a:path w="854075" h="981710">
                  <a:moveTo>
                    <a:pt x="806569" y="132080"/>
                  </a:moveTo>
                  <a:lnTo>
                    <a:pt x="792592" y="132080"/>
                  </a:lnTo>
                  <a:lnTo>
                    <a:pt x="787055" y="149860"/>
                  </a:lnTo>
                  <a:lnTo>
                    <a:pt x="802112" y="149860"/>
                  </a:lnTo>
                  <a:lnTo>
                    <a:pt x="805790" y="134620"/>
                  </a:lnTo>
                  <a:lnTo>
                    <a:pt x="806569" y="132080"/>
                  </a:lnTo>
                  <a:close/>
                </a:path>
                <a:path w="854075" h="981710">
                  <a:moveTo>
                    <a:pt x="701977" y="146050"/>
                  </a:moveTo>
                  <a:lnTo>
                    <a:pt x="699717" y="148590"/>
                  </a:lnTo>
                  <a:lnTo>
                    <a:pt x="710232" y="148590"/>
                  </a:lnTo>
                  <a:lnTo>
                    <a:pt x="701977" y="146050"/>
                  </a:lnTo>
                  <a:close/>
                </a:path>
                <a:path w="854075" h="981710">
                  <a:moveTo>
                    <a:pt x="835926" y="73660"/>
                  </a:moveTo>
                  <a:lnTo>
                    <a:pt x="774977" y="73660"/>
                  </a:lnTo>
                  <a:lnTo>
                    <a:pt x="783054" y="76200"/>
                  </a:lnTo>
                  <a:lnTo>
                    <a:pt x="782815" y="81280"/>
                  </a:lnTo>
                  <a:lnTo>
                    <a:pt x="782695" y="83820"/>
                  </a:lnTo>
                  <a:lnTo>
                    <a:pt x="782576" y="86360"/>
                  </a:lnTo>
                  <a:lnTo>
                    <a:pt x="782516" y="87630"/>
                  </a:lnTo>
                  <a:lnTo>
                    <a:pt x="779884" y="102870"/>
                  </a:lnTo>
                  <a:lnTo>
                    <a:pt x="773601" y="114300"/>
                  </a:lnTo>
                  <a:lnTo>
                    <a:pt x="762112" y="115570"/>
                  </a:lnTo>
                  <a:lnTo>
                    <a:pt x="696008" y="115570"/>
                  </a:lnTo>
                  <a:lnTo>
                    <a:pt x="718221" y="121920"/>
                  </a:lnTo>
                  <a:lnTo>
                    <a:pt x="717528" y="129540"/>
                  </a:lnTo>
                  <a:lnTo>
                    <a:pt x="716184" y="135890"/>
                  </a:lnTo>
                  <a:lnTo>
                    <a:pt x="713861" y="143510"/>
                  </a:lnTo>
                  <a:lnTo>
                    <a:pt x="710232" y="148590"/>
                  </a:lnTo>
                  <a:lnTo>
                    <a:pt x="752307" y="148590"/>
                  </a:lnTo>
                  <a:lnTo>
                    <a:pt x="752374" y="140970"/>
                  </a:lnTo>
                  <a:lnTo>
                    <a:pt x="755619" y="134620"/>
                  </a:lnTo>
                  <a:lnTo>
                    <a:pt x="761269" y="130810"/>
                  </a:lnTo>
                  <a:lnTo>
                    <a:pt x="806958" y="130810"/>
                  </a:lnTo>
                  <a:lnTo>
                    <a:pt x="810461" y="119380"/>
                  </a:lnTo>
                  <a:lnTo>
                    <a:pt x="796237" y="119380"/>
                  </a:lnTo>
                  <a:lnTo>
                    <a:pt x="791438" y="110490"/>
                  </a:lnTo>
                  <a:lnTo>
                    <a:pt x="793573" y="97790"/>
                  </a:lnTo>
                  <a:lnTo>
                    <a:pt x="799951" y="86360"/>
                  </a:lnTo>
                  <a:lnTo>
                    <a:pt x="807883" y="81280"/>
                  </a:lnTo>
                  <a:lnTo>
                    <a:pt x="826441" y="81280"/>
                  </a:lnTo>
                  <a:lnTo>
                    <a:pt x="829752" y="74930"/>
                  </a:lnTo>
                  <a:lnTo>
                    <a:pt x="835926" y="73660"/>
                  </a:lnTo>
                  <a:close/>
                </a:path>
                <a:path w="854075" h="981710">
                  <a:moveTo>
                    <a:pt x="806958" y="130810"/>
                  </a:moveTo>
                  <a:lnTo>
                    <a:pt x="768551" y="130810"/>
                  </a:lnTo>
                  <a:lnTo>
                    <a:pt x="768630" y="132080"/>
                  </a:lnTo>
                  <a:lnTo>
                    <a:pt x="768708" y="133350"/>
                  </a:lnTo>
                  <a:lnTo>
                    <a:pt x="768787" y="134620"/>
                  </a:lnTo>
                  <a:lnTo>
                    <a:pt x="768866" y="135890"/>
                  </a:lnTo>
                  <a:lnTo>
                    <a:pt x="768945" y="137160"/>
                  </a:lnTo>
                  <a:lnTo>
                    <a:pt x="769024" y="138430"/>
                  </a:lnTo>
                  <a:lnTo>
                    <a:pt x="766554" y="144780"/>
                  </a:lnTo>
                  <a:lnTo>
                    <a:pt x="761021" y="148590"/>
                  </a:lnTo>
                  <a:lnTo>
                    <a:pt x="785702" y="148590"/>
                  </a:lnTo>
                  <a:lnTo>
                    <a:pt x="782996" y="146050"/>
                  </a:lnTo>
                  <a:lnTo>
                    <a:pt x="783713" y="139700"/>
                  </a:lnTo>
                  <a:lnTo>
                    <a:pt x="787485" y="133350"/>
                  </a:lnTo>
                  <a:lnTo>
                    <a:pt x="792592" y="132080"/>
                  </a:lnTo>
                  <a:lnTo>
                    <a:pt x="806569" y="132080"/>
                  </a:lnTo>
                  <a:lnTo>
                    <a:pt x="806958" y="130810"/>
                  </a:lnTo>
                  <a:close/>
                </a:path>
                <a:path w="854075" h="981710">
                  <a:moveTo>
                    <a:pt x="826441" y="81280"/>
                  </a:moveTo>
                  <a:lnTo>
                    <a:pt x="807883" y="81280"/>
                  </a:lnTo>
                  <a:lnTo>
                    <a:pt x="804650" y="91440"/>
                  </a:lnTo>
                  <a:lnTo>
                    <a:pt x="802731" y="101600"/>
                  </a:lnTo>
                  <a:lnTo>
                    <a:pt x="800476" y="110490"/>
                  </a:lnTo>
                  <a:lnTo>
                    <a:pt x="796237" y="119380"/>
                  </a:lnTo>
                  <a:lnTo>
                    <a:pt x="810461" y="119380"/>
                  </a:lnTo>
                  <a:lnTo>
                    <a:pt x="812018" y="114300"/>
                  </a:lnTo>
                  <a:lnTo>
                    <a:pt x="819820" y="93980"/>
                  </a:lnTo>
                  <a:lnTo>
                    <a:pt x="826441" y="81280"/>
                  </a:lnTo>
                  <a:close/>
                </a:path>
                <a:path w="854075" h="981710">
                  <a:moveTo>
                    <a:pt x="739417" y="67310"/>
                  </a:moveTo>
                  <a:lnTo>
                    <a:pt x="731716" y="72390"/>
                  </a:lnTo>
                  <a:lnTo>
                    <a:pt x="727950" y="83820"/>
                  </a:lnTo>
                  <a:lnTo>
                    <a:pt x="726349" y="96520"/>
                  </a:lnTo>
                  <a:lnTo>
                    <a:pt x="725142" y="106680"/>
                  </a:lnTo>
                  <a:lnTo>
                    <a:pt x="716929" y="110490"/>
                  </a:lnTo>
                  <a:lnTo>
                    <a:pt x="743951" y="110490"/>
                  </a:lnTo>
                  <a:lnTo>
                    <a:pt x="742448" y="99060"/>
                  </a:lnTo>
                  <a:lnTo>
                    <a:pt x="742965" y="87630"/>
                  </a:lnTo>
                  <a:lnTo>
                    <a:pt x="742842" y="76200"/>
                  </a:lnTo>
                  <a:lnTo>
                    <a:pt x="739417" y="67310"/>
                  </a:lnTo>
                  <a:close/>
                </a:path>
                <a:path w="854075" h="981710">
                  <a:moveTo>
                    <a:pt x="769567" y="46990"/>
                  </a:moveTo>
                  <a:lnTo>
                    <a:pt x="758576" y="59690"/>
                  </a:lnTo>
                  <a:lnTo>
                    <a:pt x="754554" y="74930"/>
                  </a:lnTo>
                  <a:lnTo>
                    <a:pt x="751634" y="91440"/>
                  </a:lnTo>
                  <a:lnTo>
                    <a:pt x="743951" y="110490"/>
                  </a:lnTo>
                  <a:lnTo>
                    <a:pt x="762772" y="110490"/>
                  </a:lnTo>
                  <a:lnTo>
                    <a:pt x="763597" y="104140"/>
                  </a:lnTo>
                  <a:lnTo>
                    <a:pt x="766573" y="93980"/>
                  </a:lnTo>
                  <a:lnTo>
                    <a:pt x="770534" y="82550"/>
                  </a:lnTo>
                  <a:lnTo>
                    <a:pt x="774977" y="73660"/>
                  </a:lnTo>
                  <a:lnTo>
                    <a:pt x="850383" y="73660"/>
                  </a:lnTo>
                  <a:lnTo>
                    <a:pt x="852980" y="71120"/>
                  </a:lnTo>
                  <a:lnTo>
                    <a:pt x="851396" y="66040"/>
                  </a:lnTo>
                  <a:lnTo>
                    <a:pt x="846173" y="64770"/>
                  </a:lnTo>
                  <a:lnTo>
                    <a:pt x="777428" y="64770"/>
                  </a:lnTo>
                  <a:lnTo>
                    <a:pt x="773923" y="62230"/>
                  </a:lnTo>
                  <a:lnTo>
                    <a:pt x="774025" y="59690"/>
                  </a:lnTo>
                  <a:lnTo>
                    <a:pt x="774094" y="50800"/>
                  </a:lnTo>
                  <a:lnTo>
                    <a:pt x="769567" y="46990"/>
                  </a:lnTo>
                  <a:close/>
                </a:path>
                <a:path w="854075" h="981710">
                  <a:moveTo>
                    <a:pt x="850383" y="73660"/>
                  </a:moveTo>
                  <a:lnTo>
                    <a:pt x="835926" y="73660"/>
                  </a:lnTo>
                  <a:lnTo>
                    <a:pt x="842885" y="74930"/>
                  </a:lnTo>
                  <a:lnTo>
                    <a:pt x="849085" y="74930"/>
                  </a:lnTo>
                  <a:lnTo>
                    <a:pt x="850383" y="73660"/>
                  </a:lnTo>
                  <a:close/>
                </a:path>
                <a:path w="854075" h="981710">
                  <a:moveTo>
                    <a:pt x="806054" y="13970"/>
                  </a:moveTo>
                  <a:lnTo>
                    <a:pt x="797761" y="27940"/>
                  </a:lnTo>
                  <a:lnTo>
                    <a:pt x="796280" y="46990"/>
                  </a:lnTo>
                  <a:lnTo>
                    <a:pt x="792529" y="62230"/>
                  </a:lnTo>
                  <a:lnTo>
                    <a:pt x="777428" y="64770"/>
                  </a:lnTo>
                  <a:lnTo>
                    <a:pt x="839464" y="64770"/>
                  </a:lnTo>
                  <a:lnTo>
                    <a:pt x="833422" y="62230"/>
                  </a:lnTo>
                  <a:lnTo>
                    <a:pt x="811362" y="62230"/>
                  </a:lnTo>
                  <a:lnTo>
                    <a:pt x="810746" y="50800"/>
                  </a:lnTo>
                  <a:lnTo>
                    <a:pt x="810678" y="49530"/>
                  </a:lnTo>
                  <a:lnTo>
                    <a:pt x="812256" y="34290"/>
                  </a:lnTo>
                  <a:lnTo>
                    <a:pt x="812158" y="27940"/>
                  </a:lnTo>
                  <a:lnTo>
                    <a:pt x="812061" y="21590"/>
                  </a:lnTo>
                  <a:lnTo>
                    <a:pt x="806054" y="13970"/>
                  </a:lnTo>
                  <a:close/>
                </a:path>
                <a:path w="854075" h="981710">
                  <a:moveTo>
                    <a:pt x="847735" y="0"/>
                  </a:moveTo>
                  <a:lnTo>
                    <a:pt x="837080" y="12700"/>
                  </a:lnTo>
                  <a:lnTo>
                    <a:pt x="829120" y="30480"/>
                  </a:lnTo>
                  <a:lnTo>
                    <a:pt x="821375" y="48260"/>
                  </a:lnTo>
                  <a:lnTo>
                    <a:pt x="811362" y="62230"/>
                  </a:lnTo>
                  <a:lnTo>
                    <a:pt x="833422" y="62230"/>
                  </a:lnTo>
                  <a:lnTo>
                    <a:pt x="838759" y="46990"/>
                  </a:lnTo>
                  <a:lnTo>
                    <a:pt x="844900" y="30480"/>
                  </a:lnTo>
                  <a:lnTo>
                    <a:pt x="850389" y="15240"/>
                  </a:lnTo>
                  <a:lnTo>
                    <a:pt x="853768" y="2540"/>
                  </a:lnTo>
                  <a:lnTo>
                    <a:pt x="847735" y="0"/>
                  </a:lnTo>
                  <a:close/>
                </a:path>
              </a:pathLst>
            </a:custGeom>
            <a:solidFill>
              <a:srgbClr val="CEBC8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916" name="object 96"/>
            <p:cNvPicPr/>
            <p:nvPr/>
          </p:nvPicPr>
          <p:blipFill>
            <a:blip r:embed="rId3"/>
            <a:stretch/>
          </p:blipFill>
          <p:spPr>
            <a:xfrm>
              <a:off x="404280" y="7120800"/>
              <a:ext cx="2606040" cy="28998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917" name="Gruppo 98"/>
          <p:cNvGrpSpPr/>
          <p:nvPr/>
        </p:nvGrpSpPr>
        <p:grpSpPr>
          <a:xfrm>
            <a:off x="1421280" y="1920960"/>
            <a:ext cx="4757400" cy="5238720"/>
            <a:chOff x="1421280" y="1920960"/>
            <a:chExt cx="4757400" cy="5238720"/>
          </a:xfrm>
        </p:grpSpPr>
        <p:sp>
          <p:nvSpPr>
            <p:cNvPr id="918" name="object 2"/>
            <p:cNvSpPr/>
            <p:nvPr/>
          </p:nvSpPr>
          <p:spPr>
            <a:xfrm>
              <a:off x="3751920" y="6383160"/>
              <a:ext cx="2426760" cy="76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20160" rIns="0" bIns="0" anchor="t">
              <a:spAutoFit/>
            </a:bodyPr>
            <a:p>
              <a:pPr marL="8640">
                <a:lnSpc>
                  <a:spcPct val="100000"/>
                </a:lnSpc>
                <a:spcBef>
                  <a:spcPts val="159"/>
                </a:spcBef>
              </a:pPr>
              <a:r>
                <a:rPr lang="it-IT" sz="1390" b="1" u="none" spc="-77" strike="noStrike">
                  <a:solidFill>
                    <a:srgbClr val="EE3039"/>
                  </a:solidFill>
                  <a:effectLst/>
                  <a:uFillTx/>
                  <a:latin typeface="Elior"/>
                </a:rPr>
                <a:t>LA</a:t>
              </a:r>
              <a:r>
                <a:rPr lang="it-IT" sz="1040" b="0" u="none" spc="-60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 </a:t>
              </a:r>
              <a:r>
                <a:rPr lang="it-IT" sz="1390" b="1" u="none" spc="-77" strike="noStrike">
                  <a:solidFill>
                    <a:srgbClr val="EE3039"/>
                  </a:solidFill>
                  <a:effectLst/>
                  <a:uFillTx/>
                  <a:latin typeface="Elior"/>
                </a:rPr>
                <a:t>COLAZIONE</a:t>
              </a:r>
              <a:endParaRPr lang="it-IT" sz="139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8640">
                <a:lnSpc>
                  <a:spcPts val="1386"/>
                </a:lnSpc>
              </a:pPr>
              <a:r>
                <a:rPr lang="it-IT" sz="1040" b="0" u="none" spc="-60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abbondante, </a:t>
              </a:r>
              <a:r>
                <a:rPr lang="it-IT" sz="1040" b="0" u="none" spc="-13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  </a:t>
              </a:r>
              <a:r>
                <a:rPr lang="it-IT" sz="1040" b="0" u="none" spc="-99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base </a:t>
              </a:r>
              <a:r>
                <a:rPr lang="it-IT" sz="1040" b="0" u="none" spc="-2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di </a:t>
              </a:r>
              <a:r>
                <a:rPr lang="it-IT" sz="1040" b="0" u="none" spc="-23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latte </a:t>
              </a:r>
              <a:r>
                <a:rPr lang="it-IT" sz="1040" b="0" u="none" spc="-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o </a:t>
              </a:r>
              <a:r>
                <a:rPr lang="it-IT" sz="1040" b="0" u="none" spc="-31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yogurt, </a:t>
              </a:r>
              <a:r>
                <a:rPr lang="it-IT" sz="1040" b="0" u="none" spc="-77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pane,  </a:t>
              </a:r>
              <a:r>
                <a:rPr lang="it-IT" sz="1040" b="0" u="none" spc="-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frutta </a:t>
              </a:r>
              <a:r>
                <a:rPr lang="it-IT" sz="1040" b="0" u="none" spc="-6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fresca </a:t>
              </a:r>
              <a:r>
                <a:rPr lang="it-IT" sz="1040" b="0" u="none" spc="-82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e</a:t>
              </a:r>
              <a:r>
                <a:rPr lang="it-IT" sz="1040" b="0" u="none" spc="6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 </a:t>
              </a:r>
              <a:r>
                <a:rPr lang="it-IT" sz="1040" b="0" u="none" spc="-91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secca.</a:t>
              </a:r>
              <a:endParaRPr lang="it-IT" sz="10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8640">
                <a:lnSpc>
                  <a:spcPct val="100000"/>
                </a:lnSpc>
                <a:spcBef>
                  <a:spcPts val="68"/>
                </a:spcBef>
              </a:pPr>
              <a:r>
                <a:rPr lang="it-IT" sz="1040" b="0" u="none" spc="-6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Per </a:t>
              </a:r>
              <a:r>
                <a:rPr lang="it-IT" sz="1040" b="0" u="none" spc="-3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affrontare </a:t>
              </a:r>
              <a:r>
                <a:rPr lang="it-IT" sz="1040" b="0" u="none" spc="-6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al </a:t>
              </a:r>
              <a:r>
                <a:rPr lang="it-IT" sz="1040" b="0" u="none" spc="-4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meglio </a:t>
              </a:r>
              <a:r>
                <a:rPr lang="it-IT" sz="1040" b="0" u="none" spc="-71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la </a:t>
              </a:r>
              <a:r>
                <a:rPr lang="it-IT" sz="1040" b="0" u="none" spc="-4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giornata</a:t>
              </a:r>
              <a:r>
                <a:rPr lang="it-IT" sz="1040" b="0" u="none" spc="2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 </a:t>
              </a:r>
              <a:r>
                <a:rPr lang="it-IT" sz="1040" b="0" u="none" spc="-62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scolastica.</a:t>
              </a:r>
              <a:endParaRPr lang="it-IT" sz="10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19" name="object 3"/>
            <p:cNvSpPr/>
            <p:nvPr/>
          </p:nvSpPr>
          <p:spPr>
            <a:xfrm>
              <a:off x="3751920" y="5417640"/>
              <a:ext cx="2305080" cy="746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20160" rIns="0" bIns="0" anchor="t">
              <a:spAutoFit/>
            </a:bodyPr>
            <a:p>
              <a:pPr marL="8640">
                <a:lnSpc>
                  <a:spcPct val="100000"/>
                </a:lnSpc>
                <a:spcBef>
                  <a:spcPts val="159"/>
                </a:spcBef>
              </a:pPr>
              <a:r>
                <a:rPr lang="it-IT" sz="1390" b="1" u="none" strike="noStrike">
                  <a:solidFill>
                    <a:srgbClr val="00B050"/>
                  </a:solidFill>
                  <a:effectLst/>
                  <a:uFillTx/>
                  <a:latin typeface="Elior"/>
                </a:rPr>
                <a:t>LO SPUNTINO</a:t>
              </a:r>
              <a:endParaRPr lang="it-IT" sz="139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8640">
                <a:lnSpc>
                  <a:spcPct val="100000"/>
                </a:lnSpc>
                <a:spcBef>
                  <a:spcPts val="68"/>
                </a:spcBef>
              </a:pPr>
              <a:r>
                <a:rPr lang="it-IT" sz="1040" b="0" u="none" spc="-13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  </a:t>
              </a:r>
              <a:r>
                <a:rPr lang="it-IT" sz="1040" b="0" u="none" spc="-5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metà </a:t>
              </a:r>
              <a:r>
                <a:rPr lang="it-IT" sz="1040" b="0" u="none" spc="-4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mattina, </a:t>
              </a:r>
              <a:r>
                <a:rPr lang="it-IT" sz="1040" b="0" u="none" spc="-4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facilmente</a:t>
              </a:r>
              <a:r>
                <a:rPr lang="it-IT" sz="1040" b="0" u="none" spc="-23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 </a:t>
              </a:r>
              <a:r>
                <a:rPr lang="it-IT" sz="1040" b="0" u="none" spc="-37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digeribile.</a:t>
              </a:r>
              <a:endParaRPr lang="it-IT" sz="10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8640">
                <a:lnSpc>
                  <a:spcPct val="111000"/>
                </a:lnSpc>
              </a:pPr>
              <a:r>
                <a:rPr lang="it-IT" sz="1040" b="0" u="none" spc="-6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Per </a:t>
              </a:r>
              <a:r>
                <a:rPr lang="it-IT" sz="1040" b="0" u="none" spc="-31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risolvere </a:t>
              </a:r>
              <a:r>
                <a:rPr lang="it-IT" sz="1040" b="0" u="none" spc="-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il </a:t>
              </a:r>
              <a:r>
                <a:rPr lang="it-IT" sz="1040" b="0" u="none" spc="-4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problema </a:t>
              </a:r>
              <a:r>
                <a:rPr lang="it-IT" sz="1040" b="0" u="none" spc="-2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di </a:t>
              </a:r>
              <a:r>
                <a:rPr lang="it-IT" sz="1040" b="0" u="none" spc="-60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matematica </a:t>
              </a:r>
              <a:r>
                <a:rPr lang="it-IT" sz="1040" b="0" u="none" spc="-82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e </a:t>
              </a:r>
              <a:r>
                <a:rPr lang="it-IT" sz="1040" b="0" u="none" spc="-13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per  </a:t>
              </a:r>
              <a:r>
                <a:rPr lang="it-IT" sz="1040" b="0" u="none" spc="-40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scrivere </a:t>
              </a:r>
              <a:r>
                <a:rPr lang="it-IT" sz="1040" b="0" u="none" spc="-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il</a:t>
              </a:r>
              <a:r>
                <a:rPr lang="it-IT" sz="1040" b="0" u="none" spc="3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 </a:t>
              </a:r>
              <a:r>
                <a:rPr lang="it-IT" sz="1040" b="0" u="none" spc="-23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dettato.</a:t>
              </a:r>
              <a:endParaRPr lang="it-IT" sz="10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0" name="object 4"/>
            <p:cNvSpPr/>
            <p:nvPr/>
          </p:nvSpPr>
          <p:spPr>
            <a:xfrm>
              <a:off x="3751920" y="3507840"/>
              <a:ext cx="2194200" cy="757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20160" rIns="0" bIns="0" anchor="t">
              <a:spAutoFit/>
            </a:bodyPr>
            <a:p>
              <a:pPr marL="8640">
                <a:lnSpc>
                  <a:spcPct val="100000"/>
                </a:lnSpc>
                <a:spcBef>
                  <a:spcPts val="159"/>
                </a:spcBef>
              </a:pPr>
              <a:r>
                <a:rPr lang="it-IT" sz="1390" b="1" u="none" spc="-159" strike="noStrike">
                  <a:solidFill>
                    <a:srgbClr val="E4C98C"/>
                  </a:solidFill>
                  <a:effectLst/>
                  <a:uFillTx/>
                  <a:latin typeface="Elior"/>
                </a:rPr>
                <a:t>LA MERENDA</a:t>
              </a:r>
              <a:endParaRPr lang="it-IT" sz="139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8640">
                <a:lnSpc>
                  <a:spcPts val="1386"/>
                </a:lnSpc>
              </a:pPr>
              <a:r>
                <a:rPr lang="it-IT" sz="1040" b="0" u="none" spc="-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il </a:t>
              </a:r>
              <a:r>
                <a:rPr lang="it-IT" sz="1040" b="0" u="none" spc="-4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pomeriggio, </a:t>
              </a:r>
              <a:r>
                <a:rPr lang="it-IT" sz="1040" b="0" u="none" spc="-13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  </a:t>
              </a:r>
              <a:r>
                <a:rPr lang="it-IT" sz="1040" b="0" u="none" spc="-99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base </a:t>
              </a:r>
              <a:r>
                <a:rPr lang="it-IT" sz="1040" b="0" u="none" spc="-2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di </a:t>
              </a:r>
              <a:r>
                <a:rPr lang="it-IT" sz="1040" b="0" u="none" spc="-4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cereali </a:t>
              </a:r>
              <a:r>
                <a:rPr lang="it-IT" sz="1040" b="0" u="none" spc="-82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e </a:t>
              </a:r>
              <a:r>
                <a:rPr lang="it-IT" sz="1040" b="0" u="none" spc="-17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frutta,  </a:t>
              </a:r>
              <a:r>
                <a:rPr lang="it-IT" sz="1040" b="0" u="none" spc="-4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calibrata </a:t>
              </a:r>
              <a:r>
                <a:rPr lang="it-IT" sz="1040" b="0" u="none" spc="-3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in </a:t>
              </a:r>
              <a:r>
                <a:rPr lang="it-IT" sz="1040" b="0" u="none" spc="-99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base </a:t>
              </a:r>
              <a:r>
                <a:rPr lang="it-IT" sz="1040" b="0" u="none" spc="-5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alle </a:t>
              </a:r>
              <a:r>
                <a:rPr lang="it-IT" sz="1040" b="0" u="none" spc="-23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attività </a:t>
              </a:r>
              <a:r>
                <a:rPr lang="it-IT" sz="1040" b="0" u="none" spc="-4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del </a:t>
              </a:r>
              <a:r>
                <a:rPr lang="it-IT" sz="1040" b="0" u="none" spc="-62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bambino.  </a:t>
              </a:r>
              <a:r>
                <a:rPr lang="it-IT" sz="1040" b="0" u="none" spc="-6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Favorisce </a:t>
              </a:r>
              <a:r>
                <a:rPr lang="it-IT" sz="1040" b="0" u="none" spc="-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il </a:t>
              </a:r>
              <a:r>
                <a:rPr lang="it-IT" sz="1040" b="0" u="none" spc="-4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gioco </a:t>
              </a:r>
              <a:r>
                <a:rPr lang="it-IT" sz="1040" b="0" u="none" spc="-82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e </a:t>
              </a:r>
              <a:r>
                <a:rPr lang="it-IT" sz="1040" b="0" u="none" spc="-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lo</a:t>
              </a:r>
              <a:r>
                <a:rPr lang="it-IT" sz="1040" b="0" u="none" spc="-17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 sport.</a:t>
              </a:r>
              <a:endParaRPr lang="it-IT" sz="10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1" name="object 5"/>
            <p:cNvSpPr/>
            <p:nvPr/>
          </p:nvSpPr>
          <p:spPr>
            <a:xfrm>
              <a:off x="3751920" y="4459680"/>
              <a:ext cx="2233440" cy="746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20160" rIns="0" bIns="0" anchor="t">
              <a:spAutoFit/>
            </a:bodyPr>
            <a:p>
              <a:pPr marL="8640">
                <a:lnSpc>
                  <a:spcPct val="100000"/>
                </a:lnSpc>
                <a:spcBef>
                  <a:spcPts val="159"/>
                </a:spcBef>
              </a:pPr>
              <a:r>
                <a:rPr lang="it-IT" sz="1390" b="1" u="none" spc="-77" strike="noStrike">
                  <a:solidFill>
                    <a:srgbClr val="EE3039"/>
                  </a:solidFill>
                  <a:effectLst/>
                  <a:uFillTx/>
                  <a:latin typeface="Elior"/>
                </a:rPr>
                <a:t>IL PRANZO</a:t>
              </a:r>
              <a:endParaRPr lang="it-IT" sz="139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8640">
                <a:lnSpc>
                  <a:spcPct val="100000"/>
                </a:lnSpc>
                <a:spcBef>
                  <a:spcPts val="68"/>
                </a:spcBef>
              </a:pPr>
              <a:r>
                <a:rPr lang="it-IT" sz="1040" b="0" u="none" spc="-31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completo </a:t>
              </a:r>
              <a:r>
                <a:rPr lang="it-IT" sz="1040" b="0" u="none" spc="-6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ed</a:t>
              </a:r>
              <a:r>
                <a:rPr lang="it-IT" sz="1040" b="0" u="none" spc="31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 </a:t>
              </a:r>
              <a:r>
                <a:rPr lang="it-IT" sz="1040" b="0" u="none" spc="-3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equilibrato.</a:t>
              </a:r>
              <a:endParaRPr lang="it-IT" sz="10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8640">
                <a:lnSpc>
                  <a:spcPct val="111000"/>
                </a:lnSpc>
              </a:pPr>
              <a:r>
                <a:rPr lang="it-IT" sz="1040" b="0" u="none" spc="-17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Apporta </a:t>
              </a:r>
              <a:r>
                <a:rPr lang="it-IT" sz="1040" b="0" u="none" spc="-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il </a:t>
              </a:r>
              <a:r>
                <a:rPr lang="it-IT" sz="1040" b="0" u="none" spc="-60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maggior </a:t>
              </a:r>
              <a:r>
                <a:rPr lang="it-IT" sz="1040" b="0" u="none" spc="-20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apporto </a:t>
              </a:r>
              <a:r>
                <a:rPr lang="it-IT" sz="1040" b="0" u="none" spc="-2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calorico </a:t>
              </a:r>
              <a:r>
                <a:rPr lang="it-IT" sz="1040" b="0" u="none" spc="-5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della  </a:t>
              </a:r>
              <a:r>
                <a:rPr lang="it-IT" sz="1040" b="0" u="none" spc="-4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giornata.</a:t>
              </a:r>
              <a:endParaRPr lang="it-IT" sz="10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2" name="object 6"/>
            <p:cNvSpPr/>
            <p:nvPr/>
          </p:nvSpPr>
          <p:spPr>
            <a:xfrm>
              <a:off x="3751920" y="2204640"/>
              <a:ext cx="2333160" cy="1099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20160" rIns="0" bIns="0" anchor="t">
              <a:spAutoFit/>
            </a:bodyPr>
            <a:p>
              <a:pPr marL="8640">
                <a:lnSpc>
                  <a:spcPct val="100000"/>
                </a:lnSpc>
                <a:spcBef>
                  <a:spcPts val="68"/>
                </a:spcBef>
              </a:pPr>
              <a:r>
                <a:rPr lang="it-IT" sz="1400" b="1" u="none" spc="-77" strike="noStrike">
                  <a:solidFill>
                    <a:srgbClr val="7030A0"/>
                  </a:solidFill>
                  <a:effectLst/>
                  <a:uFillTx/>
                  <a:latin typeface="Elior"/>
                </a:rPr>
                <a:t>LA CENA </a:t>
              </a:r>
              <a:br>
                <a:rPr sz="1040"/>
              </a:br>
              <a:r>
                <a:rPr lang="it-IT" sz="1040" b="0" u="none" spc="-77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leggera </a:t>
              </a:r>
              <a:r>
                <a:rPr lang="it-IT" sz="1040" b="0" u="none" spc="-82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e </a:t>
              </a:r>
              <a:r>
                <a:rPr lang="it-IT" sz="1040" b="0" u="none" spc="-4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complementare </a:t>
              </a:r>
              <a:r>
                <a:rPr lang="it-IT" sz="1040" b="0" u="none" spc="-6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al</a:t>
              </a:r>
              <a:r>
                <a:rPr lang="it-IT" sz="1040" b="0" u="none" spc="-3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 </a:t>
              </a:r>
              <a:r>
                <a:rPr lang="it-IT" sz="1040" b="0" u="none" spc="-5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pranzo.</a:t>
              </a:r>
              <a:endParaRPr lang="it-IT" sz="10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8640">
                <a:lnSpc>
                  <a:spcPct val="111000"/>
                </a:lnSpc>
              </a:pPr>
              <a:r>
                <a:rPr lang="it-IT" sz="1040" b="0" u="none" spc="-17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È  </a:t>
              </a:r>
              <a:r>
                <a:rPr lang="it-IT" sz="1040" b="0" u="none" spc="-20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importate </a:t>
              </a:r>
              <a:r>
                <a:rPr lang="it-IT" sz="1040" b="0" u="none" spc="-6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che </a:t>
              </a:r>
              <a:r>
                <a:rPr lang="it-IT" sz="1040" b="0" u="none" spc="-3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i </a:t>
              </a:r>
              <a:r>
                <a:rPr lang="it-IT" sz="1040" b="0" u="none" spc="-20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genitori </a:t>
              </a:r>
              <a:r>
                <a:rPr lang="it-IT" sz="1040" b="0" u="none" spc="-60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conoscano </a:t>
              </a:r>
              <a:r>
                <a:rPr lang="it-IT" sz="1040" b="0" u="none" spc="-71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la  </a:t>
              </a:r>
              <a:r>
                <a:rPr lang="it-IT" sz="1040" b="0" u="none" spc="-4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composizione </a:t>
              </a:r>
              <a:r>
                <a:rPr lang="it-IT" sz="1040" b="0" u="none" spc="-4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del </a:t>
              </a:r>
              <a:r>
                <a:rPr lang="it-IT" sz="1040" b="0" u="none" spc="-6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menu </a:t>
              </a:r>
              <a:r>
                <a:rPr lang="it-IT" sz="1040" b="0" u="none" spc="-51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scolastico, </a:t>
              </a:r>
              <a:r>
                <a:rPr lang="it-IT" sz="1040" b="0" u="none" spc="-3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in </a:t>
              </a:r>
              <a:r>
                <a:rPr lang="it-IT" sz="1040" b="0" u="none" spc="-31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modo  </a:t>
              </a:r>
              <a:r>
                <a:rPr lang="it-IT" sz="1040" b="0" u="none" spc="-9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da </a:t>
              </a:r>
              <a:r>
                <a:rPr lang="it-IT" sz="1040" b="0" u="none" spc="-4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variare </a:t>
              </a:r>
              <a:r>
                <a:rPr lang="it-IT" sz="1040" b="0" u="none" spc="-4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gli </a:t>
              </a:r>
              <a:r>
                <a:rPr lang="it-IT" sz="1040" b="0" u="none" spc="-37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alimenti </a:t>
              </a:r>
              <a:r>
                <a:rPr lang="it-IT" sz="1040" b="0" u="none" spc="-4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del </a:t>
              </a:r>
              <a:r>
                <a:rPr lang="it-IT" sz="1040" b="0" u="none" spc="-51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pasto</a:t>
              </a:r>
              <a:r>
                <a:rPr lang="it-IT" sz="1040" b="0" u="none" spc="65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 </a:t>
              </a:r>
              <a:r>
                <a:rPr lang="it-IT" sz="1040" b="0" u="none" spc="-60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serale.</a:t>
              </a:r>
              <a:endParaRPr lang="it-IT" sz="10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marL="8640">
                <a:lnSpc>
                  <a:spcPct val="100000"/>
                </a:lnSpc>
                <a:spcBef>
                  <a:spcPts val="139"/>
                </a:spcBef>
              </a:pPr>
              <a:r>
                <a:rPr lang="it-IT" sz="1040" b="0" u="none" spc="-28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Aiuta </a:t>
              </a:r>
              <a:r>
                <a:rPr lang="it-IT" sz="1040" b="0" u="none" spc="-136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a </a:t>
              </a:r>
              <a:r>
                <a:rPr lang="it-IT" sz="1040" b="0" u="none" spc="-1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dormire</a:t>
              </a:r>
              <a:r>
                <a:rPr lang="it-IT" sz="1040" b="0" u="none" spc="3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 </a:t>
              </a:r>
              <a:r>
                <a:rPr lang="it-IT" sz="1040" b="0" u="none" spc="-54" strike="noStrike">
                  <a:solidFill>
                    <a:srgbClr val="231F20"/>
                  </a:solidFill>
                  <a:effectLst/>
                  <a:uFillTx/>
                  <a:latin typeface="Elior"/>
                </a:rPr>
                <a:t>meglio.</a:t>
              </a:r>
              <a:endParaRPr lang="it-IT" sz="10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3" name="object 7"/>
            <p:cNvSpPr/>
            <p:nvPr/>
          </p:nvSpPr>
          <p:spPr>
            <a:xfrm>
              <a:off x="3285360" y="6321600"/>
              <a:ext cx="286200" cy="286200"/>
            </a:xfrm>
            <a:custGeom>
              <a:avLst/>
              <a:gdLst>
                <a:gd name="textAreaLeft" fmla="*/ 0 w 286200"/>
                <a:gd name="textAreaRight" fmla="*/ 286560 w 286200"/>
                <a:gd name="textAreaTop" fmla="*/ 0 h 286200"/>
                <a:gd name="textAreaBottom" fmla="*/ 286560 h 286200"/>
              </a:gdLst>
              <a:ahLst/>
              <a:cxnLst/>
              <a:rect l="textAreaLeft" t="textAreaTop" r="textAreaRight" b="textAreaBottom"/>
              <a:pathLst>
                <a:path w="414020" h="414020">
                  <a:moveTo>
                    <a:pt x="206997" y="0"/>
                  </a:moveTo>
                  <a:lnTo>
                    <a:pt x="159533" y="5467"/>
                  </a:lnTo>
                  <a:lnTo>
                    <a:pt x="115963" y="21040"/>
                  </a:lnTo>
                  <a:lnTo>
                    <a:pt x="77529" y="45477"/>
                  </a:lnTo>
                  <a:lnTo>
                    <a:pt x="45473" y="77534"/>
                  </a:lnTo>
                  <a:lnTo>
                    <a:pt x="21038" y="115968"/>
                  </a:lnTo>
                  <a:lnTo>
                    <a:pt x="5466" y="159537"/>
                  </a:lnTo>
                  <a:lnTo>
                    <a:pt x="0" y="206997"/>
                  </a:lnTo>
                  <a:lnTo>
                    <a:pt x="5466" y="254461"/>
                  </a:lnTo>
                  <a:lnTo>
                    <a:pt x="21038" y="298033"/>
                  </a:lnTo>
                  <a:lnTo>
                    <a:pt x="45473" y="336470"/>
                  </a:lnTo>
                  <a:lnTo>
                    <a:pt x="77529" y="368528"/>
                  </a:lnTo>
                  <a:lnTo>
                    <a:pt x="115963" y="392966"/>
                  </a:lnTo>
                  <a:lnTo>
                    <a:pt x="159533" y="408539"/>
                  </a:lnTo>
                  <a:lnTo>
                    <a:pt x="206997" y="414007"/>
                  </a:lnTo>
                  <a:lnTo>
                    <a:pt x="254461" y="408539"/>
                  </a:lnTo>
                  <a:lnTo>
                    <a:pt x="298031" y="392966"/>
                  </a:lnTo>
                  <a:lnTo>
                    <a:pt x="336465" y="368528"/>
                  </a:lnTo>
                  <a:lnTo>
                    <a:pt x="368520" y="336470"/>
                  </a:lnTo>
                  <a:lnTo>
                    <a:pt x="392955" y="298033"/>
                  </a:lnTo>
                  <a:lnTo>
                    <a:pt x="408527" y="254461"/>
                  </a:lnTo>
                  <a:lnTo>
                    <a:pt x="413994" y="206997"/>
                  </a:lnTo>
                  <a:lnTo>
                    <a:pt x="408527" y="159537"/>
                  </a:lnTo>
                  <a:lnTo>
                    <a:pt x="392955" y="115968"/>
                  </a:lnTo>
                  <a:lnTo>
                    <a:pt x="368520" y="77534"/>
                  </a:lnTo>
                  <a:lnTo>
                    <a:pt x="336465" y="45477"/>
                  </a:lnTo>
                  <a:lnTo>
                    <a:pt x="298031" y="21040"/>
                  </a:lnTo>
                  <a:lnTo>
                    <a:pt x="254461" y="5467"/>
                  </a:lnTo>
                  <a:lnTo>
                    <a:pt x="206997" y="0"/>
                  </a:lnTo>
                  <a:close/>
                </a:path>
              </a:pathLst>
            </a:custGeom>
            <a:solidFill>
              <a:srgbClr val="BDC3D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4" name="object 8"/>
            <p:cNvSpPr/>
            <p:nvPr/>
          </p:nvSpPr>
          <p:spPr>
            <a:xfrm>
              <a:off x="3285360" y="5651640"/>
              <a:ext cx="286200" cy="286200"/>
            </a:xfrm>
            <a:custGeom>
              <a:avLst/>
              <a:gdLst>
                <a:gd name="textAreaLeft" fmla="*/ 0 w 286200"/>
                <a:gd name="textAreaRight" fmla="*/ 286560 w 286200"/>
                <a:gd name="textAreaTop" fmla="*/ 0 h 286200"/>
                <a:gd name="textAreaBottom" fmla="*/ 286560 h 286200"/>
              </a:gdLst>
              <a:ahLst/>
              <a:cxnLst/>
              <a:rect l="textAreaLeft" t="textAreaTop" r="textAreaRight" b="textAreaBottom"/>
              <a:pathLst>
                <a:path w="414020" h="414020">
                  <a:moveTo>
                    <a:pt x="206997" y="0"/>
                  </a:moveTo>
                  <a:lnTo>
                    <a:pt x="159533" y="5467"/>
                  </a:lnTo>
                  <a:lnTo>
                    <a:pt x="115963" y="21041"/>
                  </a:lnTo>
                  <a:lnTo>
                    <a:pt x="77529" y="45478"/>
                  </a:lnTo>
                  <a:lnTo>
                    <a:pt x="45473" y="77537"/>
                  </a:lnTo>
                  <a:lnTo>
                    <a:pt x="21038" y="115973"/>
                  </a:lnTo>
                  <a:lnTo>
                    <a:pt x="5466" y="159545"/>
                  </a:lnTo>
                  <a:lnTo>
                    <a:pt x="0" y="207010"/>
                  </a:lnTo>
                  <a:lnTo>
                    <a:pt x="5466" y="254473"/>
                  </a:lnTo>
                  <a:lnTo>
                    <a:pt x="21038" y="298043"/>
                  </a:lnTo>
                  <a:lnTo>
                    <a:pt x="45473" y="336477"/>
                  </a:lnTo>
                  <a:lnTo>
                    <a:pt x="77529" y="368533"/>
                  </a:lnTo>
                  <a:lnTo>
                    <a:pt x="115963" y="392968"/>
                  </a:lnTo>
                  <a:lnTo>
                    <a:pt x="159533" y="408540"/>
                  </a:lnTo>
                  <a:lnTo>
                    <a:pt x="206997" y="414007"/>
                  </a:lnTo>
                  <a:lnTo>
                    <a:pt x="254461" y="408540"/>
                  </a:lnTo>
                  <a:lnTo>
                    <a:pt x="298031" y="392968"/>
                  </a:lnTo>
                  <a:lnTo>
                    <a:pt x="336465" y="368533"/>
                  </a:lnTo>
                  <a:lnTo>
                    <a:pt x="368520" y="336477"/>
                  </a:lnTo>
                  <a:lnTo>
                    <a:pt x="392955" y="298043"/>
                  </a:lnTo>
                  <a:lnTo>
                    <a:pt x="408527" y="254473"/>
                  </a:lnTo>
                  <a:lnTo>
                    <a:pt x="413994" y="207010"/>
                  </a:lnTo>
                  <a:lnTo>
                    <a:pt x="408527" y="159545"/>
                  </a:lnTo>
                  <a:lnTo>
                    <a:pt x="392955" y="115973"/>
                  </a:lnTo>
                  <a:lnTo>
                    <a:pt x="368520" y="77537"/>
                  </a:lnTo>
                  <a:lnTo>
                    <a:pt x="336465" y="45478"/>
                  </a:lnTo>
                  <a:lnTo>
                    <a:pt x="298031" y="21041"/>
                  </a:lnTo>
                  <a:lnTo>
                    <a:pt x="254461" y="5467"/>
                  </a:lnTo>
                  <a:lnTo>
                    <a:pt x="206997" y="0"/>
                  </a:lnTo>
                  <a:close/>
                </a:path>
              </a:pathLst>
            </a:custGeom>
            <a:solidFill>
              <a:srgbClr val="4A9E5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5" name="object 9"/>
            <p:cNvSpPr/>
            <p:nvPr/>
          </p:nvSpPr>
          <p:spPr>
            <a:xfrm>
              <a:off x="3285360" y="4708440"/>
              <a:ext cx="286200" cy="286200"/>
            </a:xfrm>
            <a:custGeom>
              <a:avLst/>
              <a:gdLst>
                <a:gd name="textAreaLeft" fmla="*/ 0 w 286200"/>
                <a:gd name="textAreaRight" fmla="*/ 286560 w 286200"/>
                <a:gd name="textAreaTop" fmla="*/ 0 h 286200"/>
                <a:gd name="textAreaBottom" fmla="*/ 286560 h 286200"/>
              </a:gdLst>
              <a:ahLst/>
              <a:cxnLst/>
              <a:rect l="textAreaLeft" t="textAreaTop" r="textAreaRight" b="textAreaBottom"/>
              <a:pathLst>
                <a:path w="414020" h="414020">
                  <a:moveTo>
                    <a:pt x="206997" y="0"/>
                  </a:moveTo>
                  <a:lnTo>
                    <a:pt x="159533" y="5467"/>
                  </a:lnTo>
                  <a:lnTo>
                    <a:pt x="115963" y="21040"/>
                  </a:lnTo>
                  <a:lnTo>
                    <a:pt x="77529" y="45477"/>
                  </a:lnTo>
                  <a:lnTo>
                    <a:pt x="45473" y="77534"/>
                  </a:lnTo>
                  <a:lnTo>
                    <a:pt x="21038" y="115968"/>
                  </a:lnTo>
                  <a:lnTo>
                    <a:pt x="5466" y="159537"/>
                  </a:lnTo>
                  <a:lnTo>
                    <a:pt x="0" y="206997"/>
                  </a:lnTo>
                  <a:lnTo>
                    <a:pt x="5466" y="254461"/>
                  </a:lnTo>
                  <a:lnTo>
                    <a:pt x="21038" y="298033"/>
                  </a:lnTo>
                  <a:lnTo>
                    <a:pt x="45473" y="336470"/>
                  </a:lnTo>
                  <a:lnTo>
                    <a:pt x="77529" y="368528"/>
                  </a:lnTo>
                  <a:lnTo>
                    <a:pt x="115963" y="392966"/>
                  </a:lnTo>
                  <a:lnTo>
                    <a:pt x="159533" y="408539"/>
                  </a:lnTo>
                  <a:lnTo>
                    <a:pt x="206997" y="414007"/>
                  </a:lnTo>
                  <a:lnTo>
                    <a:pt x="254461" y="408539"/>
                  </a:lnTo>
                  <a:lnTo>
                    <a:pt x="298031" y="392966"/>
                  </a:lnTo>
                  <a:lnTo>
                    <a:pt x="336465" y="368528"/>
                  </a:lnTo>
                  <a:lnTo>
                    <a:pt x="368520" y="336470"/>
                  </a:lnTo>
                  <a:lnTo>
                    <a:pt x="392955" y="298033"/>
                  </a:lnTo>
                  <a:lnTo>
                    <a:pt x="408527" y="254461"/>
                  </a:lnTo>
                  <a:lnTo>
                    <a:pt x="413994" y="206997"/>
                  </a:lnTo>
                  <a:lnTo>
                    <a:pt x="408527" y="159537"/>
                  </a:lnTo>
                  <a:lnTo>
                    <a:pt x="392955" y="115968"/>
                  </a:lnTo>
                  <a:lnTo>
                    <a:pt x="368520" y="77534"/>
                  </a:lnTo>
                  <a:lnTo>
                    <a:pt x="336465" y="45477"/>
                  </a:lnTo>
                  <a:lnTo>
                    <a:pt x="298031" y="21040"/>
                  </a:lnTo>
                  <a:lnTo>
                    <a:pt x="254461" y="5467"/>
                  </a:lnTo>
                  <a:lnTo>
                    <a:pt x="206997" y="0"/>
                  </a:lnTo>
                  <a:close/>
                </a:path>
              </a:pathLst>
            </a:custGeom>
            <a:solidFill>
              <a:srgbClr val="EE30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6" name="object 10"/>
            <p:cNvSpPr/>
            <p:nvPr/>
          </p:nvSpPr>
          <p:spPr>
            <a:xfrm>
              <a:off x="3285360" y="2900880"/>
              <a:ext cx="286200" cy="286200"/>
            </a:xfrm>
            <a:custGeom>
              <a:avLst/>
              <a:gdLst>
                <a:gd name="textAreaLeft" fmla="*/ 0 w 286200"/>
                <a:gd name="textAreaRight" fmla="*/ 286560 w 286200"/>
                <a:gd name="textAreaTop" fmla="*/ 0 h 286200"/>
                <a:gd name="textAreaBottom" fmla="*/ 286560 h 286200"/>
              </a:gdLst>
              <a:ahLst/>
              <a:cxnLst/>
              <a:rect l="textAreaLeft" t="textAreaTop" r="textAreaRight" b="textAreaBottom"/>
              <a:pathLst>
                <a:path w="414020" h="414020">
                  <a:moveTo>
                    <a:pt x="206997" y="0"/>
                  </a:moveTo>
                  <a:lnTo>
                    <a:pt x="159533" y="5467"/>
                  </a:lnTo>
                  <a:lnTo>
                    <a:pt x="115963" y="21041"/>
                  </a:lnTo>
                  <a:lnTo>
                    <a:pt x="77529" y="45478"/>
                  </a:lnTo>
                  <a:lnTo>
                    <a:pt x="45473" y="77537"/>
                  </a:lnTo>
                  <a:lnTo>
                    <a:pt x="21038" y="115973"/>
                  </a:lnTo>
                  <a:lnTo>
                    <a:pt x="5466" y="159545"/>
                  </a:lnTo>
                  <a:lnTo>
                    <a:pt x="0" y="207009"/>
                  </a:lnTo>
                  <a:lnTo>
                    <a:pt x="5466" y="254469"/>
                  </a:lnTo>
                  <a:lnTo>
                    <a:pt x="21038" y="298038"/>
                  </a:lnTo>
                  <a:lnTo>
                    <a:pt x="45473" y="336472"/>
                  </a:lnTo>
                  <a:lnTo>
                    <a:pt x="77529" y="368529"/>
                  </a:lnTo>
                  <a:lnTo>
                    <a:pt x="115963" y="392966"/>
                  </a:lnTo>
                  <a:lnTo>
                    <a:pt x="159533" y="408539"/>
                  </a:lnTo>
                  <a:lnTo>
                    <a:pt x="206997" y="414007"/>
                  </a:lnTo>
                  <a:lnTo>
                    <a:pt x="254461" y="408539"/>
                  </a:lnTo>
                  <a:lnTo>
                    <a:pt x="298031" y="392966"/>
                  </a:lnTo>
                  <a:lnTo>
                    <a:pt x="336465" y="368529"/>
                  </a:lnTo>
                  <a:lnTo>
                    <a:pt x="368520" y="336472"/>
                  </a:lnTo>
                  <a:lnTo>
                    <a:pt x="392955" y="298038"/>
                  </a:lnTo>
                  <a:lnTo>
                    <a:pt x="408527" y="254469"/>
                  </a:lnTo>
                  <a:lnTo>
                    <a:pt x="413994" y="207009"/>
                  </a:lnTo>
                  <a:lnTo>
                    <a:pt x="408527" y="159545"/>
                  </a:lnTo>
                  <a:lnTo>
                    <a:pt x="392955" y="115973"/>
                  </a:lnTo>
                  <a:lnTo>
                    <a:pt x="368520" y="77537"/>
                  </a:lnTo>
                  <a:lnTo>
                    <a:pt x="336465" y="45478"/>
                  </a:lnTo>
                  <a:lnTo>
                    <a:pt x="298031" y="21041"/>
                  </a:lnTo>
                  <a:lnTo>
                    <a:pt x="254461" y="5467"/>
                  </a:lnTo>
                  <a:lnTo>
                    <a:pt x="206997" y="0"/>
                  </a:lnTo>
                  <a:close/>
                </a:path>
              </a:pathLst>
            </a:custGeom>
            <a:solidFill>
              <a:srgbClr val="722A8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7" name="object 11"/>
            <p:cNvSpPr/>
            <p:nvPr/>
          </p:nvSpPr>
          <p:spPr>
            <a:xfrm>
              <a:off x="3285360" y="3772080"/>
              <a:ext cx="286200" cy="286200"/>
            </a:xfrm>
            <a:custGeom>
              <a:avLst/>
              <a:gdLst>
                <a:gd name="textAreaLeft" fmla="*/ 0 w 286200"/>
                <a:gd name="textAreaRight" fmla="*/ 286560 w 286200"/>
                <a:gd name="textAreaTop" fmla="*/ 0 h 286200"/>
                <a:gd name="textAreaBottom" fmla="*/ 286560 h 286200"/>
              </a:gdLst>
              <a:ahLst/>
              <a:cxnLst/>
              <a:rect l="textAreaLeft" t="textAreaTop" r="textAreaRight" b="textAreaBottom"/>
              <a:pathLst>
                <a:path w="414020" h="414020">
                  <a:moveTo>
                    <a:pt x="206997" y="0"/>
                  </a:moveTo>
                  <a:lnTo>
                    <a:pt x="159533" y="5466"/>
                  </a:lnTo>
                  <a:lnTo>
                    <a:pt x="115963" y="21038"/>
                  </a:lnTo>
                  <a:lnTo>
                    <a:pt x="77529" y="45473"/>
                  </a:lnTo>
                  <a:lnTo>
                    <a:pt x="45473" y="77529"/>
                  </a:lnTo>
                  <a:lnTo>
                    <a:pt x="21038" y="115963"/>
                  </a:lnTo>
                  <a:lnTo>
                    <a:pt x="5466" y="159533"/>
                  </a:lnTo>
                  <a:lnTo>
                    <a:pt x="0" y="206997"/>
                  </a:lnTo>
                  <a:lnTo>
                    <a:pt x="5466" y="254461"/>
                  </a:lnTo>
                  <a:lnTo>
                    <a:pt x="21038" y="298033"/>
                  </a:lnTo>
                  <a:lnTo>
                    <a:pt x="45473" y="336470"/>
                  </a:lnTo>
                  <a:lnTo>
                    <a:pt x="77529" y="368528"/>
                  </a:lnTo>
                  <a:lnTo>
                    <a:pt x="115963" y="392966"/>
                  </a:lnTo>
                  <a:lnTo>
                    <a:pt x="159533" y="408539"/>
                  </a:lnTo>
                  <a:lnTo>
                    <a:pt x="206997" y="414007"/>
                  </a:lnTo>
                  <a:lnTo>
                    <a:pt x="254461" y="408539"/>
                  </a:lnTo>
                  <a:lnTo>
                    <a:pt x="298031" y="392966"/>
                  </a:lnTo>
                  <a:lnTo>
                    <a:pt x="336465" y="368528"/>
                  </a:lnTo>
                  <a:lnTo>
                    <a:pt x="368520" y="336470"/>
                  </a:lnTo>
                  <a:lnTo>
                    <a:pt x="392955" y="298033"/>
                  </a:lnTo>
                  <a:lnTo>
                    <a:pt x="408527" y="254461"/>
                  </a:lnTo>
                  <a:lnTo>
                    <a:pt x="413994" y="206997"/>
                  </a:lnTo>
                  <a:lnTo>
                    <a:pt x="408527" y="159533"/>
                  </a:lnTo>
                  <a:lnTo>
                    <a:pt x="392955" y="115963"/>
                  </a:lnTo>
                  <a:lnTo>
                    <a:pt x="368520" y="77529"/>
                  </a:lnTo>
                  <a:lnTo>
                    <a:pt x="336465" y="45473"/>
                  </a:lnTo>
                  <a:lnTo>
                    <a:pt x="298031" y="21038"/>
                  </a:lnTo>
                  <a:lnTo>
                    <a:pt x="254461" y="5466"/>
                  </a:lnTo>
                  <a:lnTo>
                    <a:pt x="206997" y="0"/>
                  </a:lnTo>
                  <a:close/>
                </a:path>
              </a:pathLst>
            </a:custGeom>
            <a:solidFill>
              <a:srgbClr val="E4C98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8" name="object 12"/>
            <p:cNvSpPr/>
            <p:nvPr/>
          </p:nvSpPr>
          <p:spPr>
            <a:xfrm>
              <a:off x="3323880" y="6381360"/>
              <a:ext cx="208800" cy="146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8640" rIns="0" bIns="0" anchor="t">
              <a:spAutoFit/>
            </a:bodyPr>
            <a:p>
              <a:pPr marL="8640">
                <a:lnSpc>
                  <a:spcPct val="100000"/>
                </a:lnSpc>
                <a:spcBef>
                  <a:spcPts val="68"/>
                </a:spcBef>
              </a:pPr>
              <a:r>
                <a:rPr lang="it-IT" sz="900" b="0" u="none" spc="-99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15%</a:t>
              </a:r>
              <a:endPara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9" name="object 13"/>
            <p:cNvSpPr/>
            <p:nvPr/>
          </p:nvSpPr>
          <p:spPr>
            <a:xfrm>
              <a:off x="3352680" y="5711400"/>
              <a:ext cx="151560" cy="146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8640" rIns="0" bIns="0" anchor="t">
              <a:spAutoFit/>
            </a:bodyPr>
            <a:p>
              <a:pPr marL="8640">
                <a:lnSpc>
                  <a:spcPct val="100000"/>
                </a:lnSpc>
                <a:spcBef>
                  <a:spcPts val="68"/>
                </a:spcBef>
              </a:pPr>
              <a:r>
                <a:rPr lang="it-IT" sz="900" b="0" u="none" spc="-125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5%</a:t>
              </a:r>
              <a:endPara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0" name="object 14"/>
            <p:cNvSpPr/>
            <p:nvPr/>
          </p:nvSpPr>
          <p:spPr>
            <a:xfrm>
              <a:off x="3323880" y="4768200"/>
              <a:ext cx="208800" cy="146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8640" rIns="0" bIns="0" anchor="t">
              <a:spAutoFit/>
            </a:bodyPr>
            <a:p>
              <a:pPr marL="8640">
                <a:lnSpc>
                  <a:spcPct val="100000"/>
                </a:lnSpc>
                <a:spcBef>
                  <a:spcPts val="68"/>
                </a:spcBef>
              </a:pPr>
              <a:r>
                <a:rPr lang="it-IT" sz="900" b="0" u="none" spc="-99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40%</a:t>
              </a:r>
              <a:endPara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1" name="object 15"/>
            <p:cNvSpPr/>
            <p:nvPr/>
          </p:nvSpPr>
          <p:spPr>
            <a:xfrm>
              <a:off x="3323880" y="2960640"/>
              <a:ext cx="208800" cy="146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8640" rIns="0" bIns="0" anchor="t">
              <a:spAutoFit/>
            </a:bodyPr>
            <a:p>
              <a:pPr marL="8640">
                <a:lnSpc>
                  <a:spcPct val="100000"/>
                </a:lnSpc>
                <a:spcBef>
                  <a:spcPts val="68"/>
                </a:spcBef>
              </a:pPr>
              <a:r>
                <a:rPr lang="it-IT" sz="900" b="0" u="none" spc="-99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35%</a:t>
              </a:r>
              <a:endPara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2" name="object 16"/>
            <p:cNvSpPr/>
            <p:nvPr/>
          </p:nvSpPr>
          <p:spPr>
            <a:xfrm>
              <a:off x="3352680" y="3831480"/>
              <a:ext cx="151560" cy="146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8640" rIns="0" bIns="0" anchor="t">
              <a:spAutoFit/>
            </a:bodyPr>
            <a:p>
              <a:pPr marL="8640">
                <a:lnSpc>
                  <a:spcPct val="100000"/>
                </a:lnSpc>
                <a:spcBef>
                  <a:spcPts val="68"/>
                </a:spcBef>
              </a:pPr>
              <a:r>
                <a:rPr lang="it-IT" sz="900" b="0" u="none" spc="-125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5%</a:t>
              </a:r>
              <a:endParaRPr lang="it-IT" sz="9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3" name="object 18"/>
            <p:cNvSpPr/>
            <p:nvPr/>
          </p:nvSpPr>
          <p:spPr>
            <a:xfrm>
              <a:off x="1472400" y="3579120"/>
              <a:ext cx="1498680" cy="68040"/>
            </a:xfrm>
            <a:custGeom>
              <a:avLst/>
              <a:gdLst>
                <a:gd name="textAreaLeft" fmla="*/ 0 w 1498680"/>
                <a:gd name="textAreaRight" fmla="*/ 1499040 w 1498680"/>
                <a:gd name="textAreaTop" fmla="*/ 0 h 68040"/>
                <a:gd name="textAreaBottom" fmla="*/ 68400 h 68040"/>
              </a:gdLst>
              <a:ahLst/>
              <a:cxnLst/>
              <a:rect l="textAreaLeft" t="textAreaTop" r="textAreaRight" b="textAreaBottom"/>
              <a:pathLst>
                <a:path w="2165350" h="99060">
                  <a:moveTo>
                    <a:pt x="2117280" y="0"/>
                  </a:moveTo>
                  <a:lnTo>
                    <a:pt x="47447" y="0"/>
                  </a:lnTo>
                  <a:lnTo>
                    <a:pt x="28723" y="3943"/>
                  </a:lnTo>
                  <a:lnTo>
                    <a:pt x="13669" y="14633"/>
                  </a:lnTo>
                  <a:lnTo>
                    <a:pt x="3643" y="30357"/>
                  </a:lnTo>
                  <a:lnTo>
                    <a:pt x="0" y="49402"/>
                  </a:lnTo>
                  <a:lnTo>
                    <a:pt x="3788" y="68448"/>
                  </a:lnTo>
                  <a:lnTo>
                    <a:pt x="14055" y="84172"/>
                  </a:lnTo>
                  <a:lnTo>
                    <a:pt x="29157" y="94862"/>
                  </a:lnTo>
                  <a:lnTo>
                    <a:pt x="47447" y="98805"/>
                  </a:lnTo>
                  <a:lnTo>
                    <a:pt x="2117280" y="98805"/>
                  </a:lnTo>
                  <a:lnTo>
                    <a:pt x="2136009" y="94862"/>
                  </a:lnTo>
                  <a:lnTo>
                    <a:pt x="2151062" y="84172"/>
                  </a:lnTo>
                  <a:lnTo>
                    <a:pt x="2161085" y="68448"/>
                  </a:lnTo>
                  <a:lnTo>
                    <a:pt x="2164727" y="49402"/>
                  </a:lnTo>
                  <a:lnTo>
                    <a:pt x="2160939" y="29901"/>
                  </a:lnTo>
                  <a:lnTo>
                    <a:pt x="2150671" y="14228"/>
                  </a:lnTo>
                  <a:lnTo>
                    <a:pt x="2135570" y="3791"/>
                  </a:lnTo>
                  <a:lnTo>
                    <a:pt x="2117280" y="0"/>
                  </a:lnTo>
                  <a:close/>
                </a:path>
              </a:pathLst>
            </a:custGeom>
            <a:solidFill>
              <a:srgbClr val="FFE1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4" name="object 19"/>
            <p:cNvSpPr/>
            <p:nvPr/>
          </p:nvSpPr>
          <p:spPr>
            <a:xfrm>
              <a:off x="1472400" y="4154400"/>
              <a:ext cx="1498680" cy="68040"/>
            </a:xfrm>
            <a:custGeom>
              <a:avLst/>
              <a:gdLst>
                <a:gd name="textAreaLeft" fmla="*/ 0 w 1498680"/>
                <a:gd name="textAreaRight" fmla="*/ 1499040 w 1498680"/>
                <a:gd name="textAreaTop" fmla="*/ 0 h 68040"/>
                <a:gd name="textAreaBottom" fmla="*/ 68400 h 68040"/>
              </a:gdLst>
              <a:ahLst/>
              <a:cxnLst/>
              <a:rect l="textAreaLeft" t="textAreaTop" r="textAreaRight" b="textAreaBottom"/>
              <a:pathLst>
                <a:path w="2165350" h="99060">
                  <a:moveTo>
                    <a:pt x="2117280" y="0"/>
                  </a:moveTo>
                  <a:lnTo>
                    <a:pt x="47447" y="0"/>
                  </a:lnTo>
                  <a:lnTo>
                    <a:pt x="28723" y="3943"/>
                  </a:lnTo>
                  <a:lnTo>
                    <a:pt x="13669" y="14633"/>
                  </a:lnTo>
                  <a:lnTo>
                    <a:pt x="3643" y="30357"/>
                  </a:lnTo>
                  <a:lnTo>
                    <a:pt x="0" y="49402"/>
                  </a:lnTo>
                  <a:lnTo>
                    <a:pt x="3788" y="68448"/>
                  </a:lnTo>
                  <a:lnTo>
                    <a:pt x="14055" y="84172"/>
                  </a:lnTo>
                  <a:lnTo>
                    <a:pt x="29157" y="94862"/>
                  </a:lnTo>
                  <a:lnTo>
                    <a:pt x="47447" y="98805"/>
                  </a:lnTo>
                  <a:lnTo>
                    <a:pt x="2117280" y="98805"/>
                  </a:lnTo>
                  <a:lnTo>
                    <a:pt x="2136009" y="94862"/>
                  </a:lnTo>
                  <a:lnTo>
                    <a:pt x="2151062" y="84172"/>
                  </a:lnTo>
                  <a:lnTo>
                    <a:pt x="2161085" y="68448"/>
                  </a:lnTo>
                  <a:lnTo>
                    <a:pt x="2164727" y="49402"/>
                  </a:lnTo>
                  <a:lnTo>
                    <a:pt x="2160939" y="29901"/>
                  </a:lnTo>
                  <a:lnTo>
                    <a:pt x="2150671" y="14228"/>
                  </a:lnTo>
                  <a:lnTo>
                    <a:pt x="2135570" y="3791"/>
                  </a:lnTo>
                  <a:lnTo>
                    <a:pt x="2117280" y="0"/>
                  </a:lnTo>
                  <a:close/>
                </a:path>
              </a:pathLst>
            </a:custGeom>
            <a:solidFill>
              <a:srgbClr val="FFE1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5" name="object 20"/>
            <p:cNvSpPr/>
            <p:nvPr/>
          </p:nvSpPr>
          <p:spPr>
            <a:xfrm>
              <a:off x="1472400" y="5491800"/>
              <a:ext cx="1498680" cy="68040"/>
            </a:xfrm>
            <a:custGeom>
              <a:avLst/>
              <a:gdLst>
                <a:gd name="textAreaLeft" fmla="*/ 0 w 1498680"/>
                <a:gd name="textAreaRight" fmla="*/ 1499040 w 1498680"/>
                <a:gd name="textAreaTop" fmla="*/ 0 h 68040"/>
                <a:gd name="textAreaBottom" fmla="*/ 68400 h 68040"/>
              </a:gdLst>
              <a:ahLst/>
              <a:cxnLst/>
              <a:rect l="textAreaLeft" t="textAreaTop" r="textAreaRight" b="textAreaBottom"/>
              <a:pathLst>
                <a:path w="2165350" h="99059">
                  <a:moveTo>
                    <a:pt x="2117280" y="0"/>
                  </a:moveTo>
                  <a:lnTo>
                    <a:pt x="47447" y="0"/>
                  </a:lnTo>
                  <a:lnTo>
                    <a:pt x="28723" y="3941"/>
                  </a:lnTo>
                  <a:lnTo>
                    <a:pt x="13669" y="14628"/>
                  </a:lnTo>
                  <a:lnTo>
                    <a:pt x="3643" y="30352"/>
                  </a:lnTo>
                  <a:lnTo>
                    <a:pt x="0" y="49403"/>
                  </a:lnTo>
                  <a:lnTo>
                    <a:pt x="3788" y="68448"/>
                  </a:lnTo>
                  <a:lnTo>
                    <a:pt x="14055" y="84172"/>
                  </a:lnTo>
                  <a:lnTo>
                    <a:pt x="29157" y="94862"/>
                  </a:lnTo>
                  <a:lnTo>
                    <a:pt x="47447" y="98806"/>
                  </a:lnTo>
                  <a:lnTo>
                    <a:pt x="2117280" y="98806"/>
                  </a:lnTo>
                  <a:lnTo>
                    <a:pt x="2136009" y="94862"/>
                  </a:lnTo>
                  <a:lnTo>
                    <a:pt x="2151062" y="84172"/>
                  </a:lnTo>
                  <a:lnTo>
                    <a:pt x="2161085" y="68448"/>
                  </a:lnTo>
                  <a:lnTo>
                    <a:pt x="2164727" y="49403"/>
                  </a:lnTo>
                  <a:lnTo>
                    <a:pt x="2160939" y="29901"/>
                  </a:lnTo>
                  <a:lnTo>
                    <a:pt x="2150671" y="14228"/>
                  </a:lnTo>
                  <a:lnTo>
                    <a:pt x="2135570" y="3791"/>
                  </a:lnTo>
                  <a:lnTo>
                    <a:pt x="2117280" y="0"/>
                  </a:lnTo>
                  <a:close/>
                </a:path>
              </a:pathLst>
            </a:custGeom>
            <a:solidFill>
              <a:srgbClr val="FFE1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6" name="object 21"/>
            <p:cNvSpPr/>
            <p:nvPr/>
          </p:nvSpPr>
          <p:spPr>
            <a:xfrm>
              <a:off x="1472400" y="6067080"/>
              <a:ext cx="1498680" cy="68040"/>
            </a:xfrm>
            <a:custGeom>
              <a:avLst/>
              <a:gdLst>
                <a:gd name="textAreaLeft" fmla="*/ 0 w 1498680"/>
                <a:gd name="textAreaRight" fmla="*/ 1499040 w 1498680"/>
                <a:gd name="textAreaTop" fmla="*/ 0 h 68040"/>
                <a:gd name="textAreaBottom" fmla="*/ 68400 h 68040"/>
              </a:gdLst>
              <a:ahLst/>
              <a:cxnLst/>
              <a:rect l="textAreaLeft" t="textAreaTop" r="textAreaRight" b="textAreaBottom"/>
              <a:pathLst>
                <a:path w="2165350" h="99059">
                  <a:moveTo>
                    <a:pt x="2117280" y="0"/>
                  </a:moveTo>
                  <a:lnTo>
                    <a:pt x="47447" y="0"/>
                  </a:lnTo>
                  <a:lnTo>
                    <a:pt x="28723" y="3945"/>
                  </a:lnTo>
                  <a:lnTo>
                    <a:pt x="13669" y="14639"/>
                  </a:lnTo>
                  <a:lnTo>
                    <a:pt x="3643" y="30368"/>
                  </a:lnTo>
                  <a:lnTo>
                    <a:pt x="0" y="49415"/>
                  </a:lnTo>
                  <a:lnTo>
                    <a:pt x="3788" y="68461"/>
                  </a:lnTo>
                  <a:lnTo>
                    <a:pt x="14055" y="84185"/>
                  </a:lnTo>
                  <a:lnTo>
                    <a:pt x="29157" y="94874"/>
                  </a:lnTo>
                  <a:lnTo>
                    <a:pt x="47447" y="98818"/>
                  </a:lnTo>
                  <a:lnTo>
                    <a:pt x="2117280" y="98818"/>
                  </a:lnTo>
                  <a:lnTo>
                    <a:pt x="2136009" y="94874"/>
                  </a:lnTo>
                  <a:lnTo>
                    <a:pt x="2151062" y="84185"/>
                  </a:lnTo>
                  <a:lnTo>
                    <a:pt x="2161085" y="68461"/>
                  </a:lnTo>
                  <a:lnTo>
                    <a:pt x="2164727" y="49415"/>
                  </a:lnTo>
                  <a:lnTo>
                    <a:pt x="2160939" y="29912"/>
                  </a:lnTo>
                  <a:lnTo>
                    <a:pt x="2150671" y="14235"/>
                  </a:lnTo>
                  <a:lnTo>
                    <a:pt x="2135570" y="3793"/>
                  </a:lnTo>
                  <a:lnTo>
                    <a:pt x="2117280" y="0"/>
                  </a:lnTo>
                  <a:close/>
                </a:path>
              </a:pathLst>
            </a:custGeom>
            <a:solidFill>
              <a:srgbClr val="FFE1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7" name="object 22"/>
            <p:cNvSpPr/>
            <p:nvPr/>
          </p:nvSpPr>
          <p:spPr>
            <a:xfrm>
              <a:off x="1433520" y="1967040"/>
              <a:ext cx="1537200" cy="502920"/>
            </a:xfrm>
            <a:custGeom>
              <a:avLst/>
              <a:gdLst>
                <a:gd name="textAreaLeft" fmla="*/ 0 w 1537200"/>
                <a:gd name="textAreaRight" fmla="*/ 1537560 w 1537200"/>
                <a:gd name="textAreaTop" fmla="*/ 0 h 502920"/>
                <a:gd name="textAreaBottom" fmla="*/ 503280 h 502920"/>
              </a:gdLst>
              <a:ahLst/>
              <a:cxnLst/>
              <a:rect l="textAreaLeft" t="textAreaTop" r="textAreaRight" b="textAreaBottom"/>
              <a:pathLst>
                <a:path w="2221230" h="727075">
                  <a:moveTo>
                    <a:pt x="1494002" y="0"/>
                  </a:moveTo>
                  <a:lnTo>
                    <a:pt x="727075" y="0"/>
                  </a:lnTo>
                  <a:lnTo>
                    <a:pt x="679007" y="1535"/>
                  </a:lnTo>
                  <a:lnTo>
                    <a:pt x="631808" y="6080"/>
                  </a:lnTo>
                  <a:lnTo>
                    <a:pt x="585570" y="13540"/>
                  </a:lnTo>
                  <a:lnTo>
                    <a:pt x="540387" y="23824"/>
                  </a:lnTo>
                  <a:lnTo>
                    <a:pt x="496352" y="36837"/>
                  </a:lnTo>
                  <a:lnTo>
                    <a:pt x="453558" y="52488"/>
                  </a:lnTo>
                  <a:lnTo>
                    <a:pt x="412097" y="70682"/>
                  </a:lnTo>
                  <a:lnTo>
                    <a:pt x="372063" y="91327"/>
                  </a:lnTo>
                  <a:lnTo>
                    <a:pt x="333550" y="114329"/>
                  </a:lnTo>
                  <a:lnTo>
                    <a:pt x="296649" y="139596"/>
                  </a:lnTo>
                  <a:lnTo>
                    <a:pt x="261455" y="167035"/>
                  </a:lnTo>
                  <a:lnTo>
                    <a:pt x="228060" y="196552"/>
                  </a:lnTo>
                  <a:lnTo>
                    <a:pt x="196557" y="228055"/>
                  </a:lnTo>
                  <a:lnTo>
                    <a:pt x="167039" y="261449"/>
                  </a:lnTo>
                  <a:lnTo>
                    <a:pt x="139600" y="296644"/>
                  </a:lnTo>
                  <a:lnTo>
                    <a:pt x="114332" y="333544"/>
                  </a:lnTo>
                  <a:lnTo>
                    <a:pt x="91329" y="372058"/>
                  </a:lnTo>
                  <a:lnTo>
                    <a:pt x="70684" y="412092"/>
                  </a:lnTo>
                  <a:lnTo>
                    <a:pt x="52489" y="453552"/>
                  </a:lnTo>
                  <a:lnTo>
                    <a:pt x="36839" y="496347"/>
                  </a:lnTo>
                  <a:lnTo>
                    <a:pt x="23825" y="540383"/>
                  </a:lnTo>
                  <a:lnTo>
                    <a:pt x="13541" y="585567"/>
                  </a:lnTo>
                  <a:lnTo>
                    <a:pt x="6080" y="631805"/>
                  </a:lnTo>
                  <a:lnTo>
                    <a:pt x="1535" y="679005"/>
                  </a:lnTo>
                  <a:lnTo>
                    <a:pt x="0" y="727075"/>
                  </a:lnTo>
                  <a:lnTo>
                    <a:pt x="2221064" y="727075"/>
                  </a:lnTo>
                  <a:lnTo>
                    <a:pt x="2219511" y="679431"/>
                  </a:lnTo>
                  <a:lnTo>
                    <a:pt x="2214916" y="632587"/>
                  </a:lnTo>
                  <a:lnTo>
                    <a:pt x="2207377" y="586639"/>
                  </a:lnTo>
                  <a:lnTo>
                    <a:pt x="2196992" y="541686"/>
                  </a:lnTo>
                  <a:lnTo>
                    <a:pt x="2183857" y="497825"/>
                  </a:lnTo>
                  <a:lnTo>
                    <a:pt x="2168071" y="455153"/>
                  </a:lnTo>
                  <a:lnTo>
                    <a:pt x="2149731" y="413767"/>
                  </a:lnTo>
                  <a:lnTo>
                    <a:pt x="2128934" y="373766"/>
                  </a:lnTo>
                  <a:lnTo>
                    <a:pt x="2105778" y="335246"/>
                  </a:lnTo>
                  <a:lnTo>
                    <a:pt x="2080360" y="298306"/>
                  </a:lnTo>
                  <a:lnTo>
                    <a:pt x="2052778" y="263042"/>
                  </a:lnTo>
                  <a:lnTo>
                    <a:pt x="2023130" y="229553"/>
                  </a:lnTo>
                  <a:lnTo>
                    <a:pt x="1991513" y="197935"/>
                  </a:lnTo>
                  <a:lnTo>
                    <a:pt x="1958024" y="168286"/>
                  </a:lnTo>
                  <a:lnTo>
                    <a:pt x="1922761" y="140705"/>
                  </a:lnTo>
                  <a:lnTo>
                    <a:pt x="1885821" y="115287"/>
                  </a:lnTo>
                  <a:lnTo>
                    <a:pt x="1847302" y="92131"/>
                  </a:lnTo>
                  <a:lnTo>
                    <a:pt x="1807301" y="71334"/>
                  </a:lnTo>
                  <a:lnTo>
                    <a:pt x="1765917" y="52993"/>
                  </a:lnTo>
                  <a:lnTo>
                    <a:pt x="1723246" y="37207"/>
                  </a:lnTo>
                  <a:lnTo>
                    <a:pt x="1679385" y="24072"/>
                  </a:lnTo>
                  <a:lnTo>
                    <a:pt x="1634433" y="13687"/>
                  </a:lnTo>
                  <a:lnTo>
                    <a:pt x="1588487" y="6148"/>
                  </a:lnTo>
                  <a:lnTo>
                    <a:pt x="1541644" y="1553"/>
                  </a:lnTo>
                  <a:lnTo>
                    <a:pt x="1494002" y="0"/>
                  </a:lnTo>
                  <a:close/>
                </a:path>
              </a:pathLst>
            </a:custGeom>
            <a:solidFill>
              <a:srgbClr val="FFE1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8" name="object 23"/>
            <p:cNvSpPr/>
            <p:nvPr/>
          </p:nvSpPr>
          <p:spPr>
            <a:xfrm>
              <a:off x="1432800" y="6878160"/>
              <a:ext cx="1549800" cy="272520"/>
            </a:xfrm>
            <a:custGeom>
              <a:avLst/>
              <a:gdLst>
                <a:gd name="textAreaLeft" fmla="*/ 0 w 1549800"/>
                <a:gd name="textAreaRight" fmla="*/ 1550160 w 1549800"/>
                <a:gd name="textAreaTop" fmla="*/ 0 h 272520"/>
                <a:gd name="textAreaBottom" fmla="*/ 272880 h 272520"/>
              </a:gdLst>
              <a:ahLst/>
              <a:cxnLst/>
              <a:rect l="textAreaLeft" t="textAreaTop" r="textAreaRight" b="textAreaBottom"/>
              <a:pathLst>
                <a:path w="2239645" h="394334">
                  <a:moveTo>
                    <a:pt x="2239073" y="0"/>
                  </a:moveTo>
                  <a:lnTo>
                    <a:pt x="0" y="0"/>
                  </a:lnTo>
                  <a:lnTo>
                    <a:pt x="0" y="187833"/>
                  </a:lnTo>
                  <a:lnTo>
                    <a:pt x="5720" y="235207"/>
                  </a:lnTo>
                  <a:lnTo>
                    <a:pt x="22024" y="278651"/>
                  </a:lnTo>
                  <a:lnTo>
                    <a:pt x="47622" y="316942"/>
                  </a:lnTo>
                  <a:lnTo>
                    <a:pt x="81224" y="348854"/>
                  </a:lnTo>
                  <a:lnTo>
                    <a:pt x="121542" y="373164"/>
                  </a:lnTo>
                  <a:lnTo>
                    <a:pt x="167287" y="388647"/>
                  </a:lnTo>
                  <a:lnTo>
                    <a:pt x="217169" y="394081"/>
                  </a:lnTo>
                  <a:lnTo>
                    <a:pt x="2018017" y="394081"/>
                  </a:lnTo>
                  <a:lnTo>
                    <a:pt x="2068115" y="388647"/>
                  </a:lnTo>
                  <a:lnTo>
                    <a:pt x="2114415" y="373164"/>
                  </a:lnTo>
                  <a:lnTo>
                    <a:pt x="2155492" y="348854"/>
                  </a:lnTo>
                  <a:lnTo>
                    <a:pt x="2189921" y="316942"/>
                  </a:lnTo>
                  <a:lnTo>
                    <a:pt x="2216278" y="278651"/>
                  </a:lnTo>
                  <a:lnTo>
                    <a:pt x="2233137" y="235207"/>
                  </a:lnTo>
                  <a:lnTo>
                    <a:pt x="2239073" y="187833"/>
                  </a:lnTo>
                  <a:lnTo>
                    <a:pt x="2239073" y="0"/>
                  </a:lnTo>
                  <a:close/>
                </a:path>
              </a:pathLst>
            </a:custGeom>
            <a:solidFill>
              <a:srgbClr val="FFE1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9" name="object 24"/>
            <p:cNvSpPr/>
            <p:nvPr/>
          </p:nvSpPr>
          <p:spPr>
            <a:xfrm>
              <a:off x="2036160" y="3726000"/>
              <a:ext cx="224640" cy="224640"/>
            </a:xfrm>
            <a:custGeom>
              <a:avLst/>
              <a:gdLst>
                <a:gd name="textAreaLeft" fmla="*/ 0 w 224640"/>
                <a:gd name="textAreaRight" fmla="*/ 225000 w 224640"/>
                <a:gd name="textAreaTop" fmla="*/ 0 h 224640"/>
                <a:gd name="textAreaBottom" fmla="*/ 225000 h 224640"/>
              </a:gdLst>
              <a:ahLst/>
              <a:cxnLst/>
              <a:rect l="textAreaLeft" t="textAreaTop" r="textAreaRight" b="textAreaBottom"/>
              <a:pathLst>
                <a:path w="325119" h="325120">
                  <a:moveTo>
                    <a:pt x="161265" y="0"/>
                  </a:moveTo>
                  <a:lnTo>
                    <a:pt x="120088" y="5663"/>
                  </a:lnTo>
                  <a:lnTo>
                    <a:pt x="81674" y="21535"/>
                  </a:lnTo>
                  <a:lnTo>
                    <a:pt x="48136" y="47046"/>
                  </a:lnTo>
                  <a:lnTo>
                    <a:pt x="21590" y="81623"/>
                  </a:lnTo>
                  <a:lnTo>
                    <a:pt x="5118" y="121980"/>
                  </a:lnTo>
                  <a:lnTo>
                    <a:pt x="0" y="163805"/>
                  </a:lnTo>
                  <a:lnTo>
                    <a:pt x="5663" y="204981"/>
                  </a:lnTo>
                  <a:lnTo>
                    <a:pt x="21535" y="243395"/>
                  </a:lnTo>
                  <a:lnTo>
                    <a:pt x="47046" y="276933"/>
                  </a:lnTo>
                  <a:lnTo>
                    <a:pt x="81623" y="303479"/>
                  </a:lnTo>
                  <a:lnTo>
                    <a:pt x="121986" y="319956"/>
                  </a:lnTo>
                  <a:lnTo>
                    <a:pt x="163813" y="325075"/>
                  </a:lnTo>
                  <a:lnTo>
                    <a:pt x="204991" y="319411"/>
                  </a:lnTo>
                  <a:lnTo>
                    <a:pt x="243404" y="303537"/>
                  </a:lnTo>
                  <a:lnTo>
                    <a:pt x="276938" y="278024"/>
                  </a:lnTo>
                  <a:lnTo>
                    <a:pt x="303479" y="243446"/>
                  </a:lnTo>
                  <a:lnTo>
                    <a:pt x="319956" y="203089"/>
                  </a:lnTo>
                  <a:lnTo>
                    <a:pt x="325078" y="161265"/>
                  </a:lnTo>
                  <a:lnTo>
                    <a:pt x="319416" y="120088"/>
                  </a:lnTo>
                  <a:lnTo>
                    <a:pt x="303542" y="81674"/>
                  </a:lnTo>
                  <a:lnTo>
                    <a:pt x="278028" y="48136"/>
                  </a:lnTo>
                  <a:lnTo>
                    <a:pt x="243446" y="21590"/>
                  </a:lnTo>
                  <a:lnTo>
                    <a:pt x="203089" y="5118"/>
                  </a:lnTo>
                  <a:lnTo>
                    <a:pt x="161265" y="0"/>
                  </a:lnTo>
                  <a:close/>
                </a:path>
              </a:pathLst>
            </a:custGeom>
            <a:solidFill>
              <a:srgbClr val="FFE1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0" name="object 25"/>
            <p:cNvSpPr/>
            <p:nvPr/>
          </p:nvSpPr>
          <p:spPr>
            <a:xfrm>
              <a:off x="2700000" y="3798000"/>
              <a:ext cx="224640" cy="224640"/>
            </a:xfrm>
            <a:custGeom>
              <a:avLst/>
              <a:gdLst>
                <a:gd name="textAreaLeft" fmla="*/ 0 w 224640"/>
                <a:gd name="textAreaRight" fmla="*/ 225000 w 224640"/>
                <a:gd name="textAreaTop" fmla="*/ 0 h 224640"/>
                <a:gd name="textAreaBottom" fmla="*/ 225000 h 224640"/>
              </a:gdLst>
              <a:ahLst/>
              <a:cxnLst/>
              <a:rect l="textAreaLeft" t="textAreaTop" r="textAreaRight" b="textAreaBottom"/>
              <a:pathLst>
                <a:path w="325119" h="325120">
                  <a:moveTo>
                    <a:pt x="161265" y="0"/>
                  </a:moveTo>
                  <a:lnTo>
                    <a:pt x="120088" y="5663"/>
                  </a:lnTo>
                  <a:lnTo>
                    <a:pt x="81674" y="21535"/>
                  </a:lnTo>
                  <a:lnTo>
                    <a:pt x="48136" y="47046"/>
                  </a:lnTo>
                  <a:lnTo>
                    <a:pt x="21590" y="81623"/>
                  </a:lnTo>
                  <a:lnTo>
                    <a:pt x="5118" y="121980"/>
                  </a:lnTo>
                  <a:lnTo>
                    <a:pt x="0" y="163805"/>
                  </a:lnTo>
                  <a:lnTo>
                    <a:pt x="5663" y="204981"/>
                  </a:lnTo>
                  <a:lnTo>
                    <a:pt x="21535" y="243395"/>
                  </a:lnTo>
                  <a:lnTo>
                    <a:pt x="47046" y="276933"/>
                  </a:lnTo>
                  <a:lnTo>
                    <a:pt x="81623" y="303479"/>
                  </a:lnTo>
                  <a:lnTo>
                    <a:pt x="121980" y="319951"/>
                  </a:lnTo>
                  <a:lnTo>
                    <a:pt x="163805" y="325070"/>
                  </a:lnTo>
                  <a:lnTo>
                    <a:pt x="204981" y="319407"/>
                  </a:lnTo>
                  <a:lnTo>
                    <a:pt x="243395" y="303534"/>
                  </a:lnTo>
                  <a:lnTo>
                    <a:pt x="276933" y="278023"/>
                  </a:lnTo>
                  <a:lnTo>
                    <a:pt x="303479" y="243446"/>
                  </a:lnTo>
                  <a:lnTo>
                    <a:pt x="319956" y="203089"/>
                  </a:lnTo>
                  <a:lnTo>
                    <a:pt x="325075" y="161265"/>
                  </a:lnTo>
                  <a:lnTo>
                    <a:pt x="319411" y="120088"/>
                  </a:lnTo>
                  <a:lnTo>
                    <a:pt x="303537" y="81674"/>
                  </a:lnTo>
                  <a:lnTo>
                    <a:pt x="278024" y="48136"/>
                  </a:lnTo>
                  <a:lnTo>
                    <a:pt x="243446" y="21590"/>
                  </a:lnTo>
                  <a:lnTo>
                    <a:pt x="203089" y="5118"/>
                  </a:lnTo>
                  <a:lnTo>
                    <a:pt x="161265" y="0"/>
                  </a:lnTo>
                  <a:close/>
                </a:path>
              </a:pathLst>
            </a:custGeom>
            <a:solidFill>
              <a:srgbClr val="F5CCE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1" name="object 26"/>
            <p:cNvSpPr/>
            <p:nvPr/>
          </p:nvSpPr>
          <p:spPr>
            <a:xfrm>
              <a:off x="2567520" y="3837600"/>
              <a:ext cx="306720" cy="226080"/>
            </a:xfrm>
            <a:custGeom>
              <a:avLst/>
              <a:gdLst>
                <a:gd name="textAreaLeft" fmla="*/ 0 w 306720"/>
                <a:gd name="textAreaRight" fmla="*/ 307080 w 306720"/>
                <a:gd name="textAreaTop" fmla="*/ 0 h 226080"/>
                <a:gd name="textAreaBottom" fmla="*/ 226440 h 226080"/>
              </a:gdLst>
              <a:ahLst/>
              <a:cxnLst/>
              <a:rect l="textAreaLeft" t="textAreaTop" r="textAreaRight" b="textAreaBottom"/>
              <a:pathLst>
                <a:path w="443864" h="327025">
                  <a:moveTo>
                    <a:pt x="67525" y="0"/>
                  </a:moveTo>
                  <a:lnTo>
                    <a:pt x="61264" y="3390"/>
                  </a:lnTo>
                  <a:lnTo>
                    <a:pt x="0" y="210502"/>
                  </a:lnTo>
                  <a:lnTo>
                    <a:pt x="3403" y="216763"/>
                  </a:lnTo>
                  <a:lnTo>
                    <a:pt x="375805" y="326936"/>
                  </a:lnTo>
                  <a:lnTo>
                    <a:pt x="382066" y="323532"/>
                  </a:lnTo>
                  <a:lnTo>
                    <a:pt x="388907" y="300405"/>
                  </a:lnTo>
                  <a:lnTo>
                    <a:pt x="365442" y="300405"/>
                  </a:lnTo>
                  <a:lnTo>
                    <a:pt x="26517" y="200139"/>
                  </a:lnTo>
                  <a:lnTo>
                    <a:pt x="77889" y="26517"/>
                  </a:lnTo>
                  <a:lnTo>
                    <a:pt x="157173" y="26517"/>
                  </a:lnTo>
                  <a:lnTo>
                    <a:pt x="67525" y="0"/>
                  </a:lnTo>
                  <a:close/>
                </a:path>
                <a:path w="443864" h="327025">
                  <a:moveTo>
                    <a:pt x="157173" y="26517"/>
                  </a:moveTo>
                  <a:lnTo>
                    <a:pt x="77889" y="26517"/>
                  </a:lnTo>
                  <a:lnTo>
                    <a:pt x="416813" y="126784"/>
                  </a:lnTo>
                  <a:lnTo>
                    <a:pt x="365442" y="300405"/>
                  </a:lnTo>
                  <a:lnTo>
                    <a:pt x="388907" y="300405"/>
                  </a:lnTo>
                  <a:lnTo>
                    <a:pt x="443331" y="116420"/>
                  </a:lnTo>
                  <a:lnTo>
                    <a:pt x="439940" y="110159"/>
                  </a:lnTo>
                  <a:lnTo>
                    <a:pt x="157173" y="26517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2" name="object 27"/>
            <p:cNvSpPr/>
            <p:nvPr/>
          </p:nvSpPr>
          <p:spPr>
            <a:xfrm>
              <a:off x="2595240" y="3879000"/>
              <a:ext cx="266760" cy="106920"/>
            </a:xfrm>
            <a:custGeom>
              <a:avLst/>
              <a:gdLst>
                <a:gd name="textAreaLeft" fmla="*/ 0 w 266760"/>
                <a:gd name="textAreaRight" fmla="*/ 267120 w 266760"/>
                <a:gd name="textAreaTop" fmla="*/ 0 h 106920"/>
                <a:gd name="textAreaBottom" fmla="*/ 107280 h 106920"/>
              </a:gdLst>
              <a:ahLst/>
              <a:cxnLst/>
              <a:rect l="textAreaLeft" t="textAreaTop" r="textAreaRight" b="textAreaBottom"/>
              <a:pathLst>
                <a:path w="386080" h="154939">
                  <a:moveTo>
                    <a:pt x="9791" y="0"/>
                  </a:moveTo>
                  <a:lnTo>
                    <a:pt x="3530" y="3403"/>
                  </a:lnTo>
                  <a:lnTo>
                    <a:pt x="0" y="15316"/>
                  </a:lnTo>
                  <a:lnTo>
                    <a:pt x="3403" y="21564"/>
                  </a:lnTo>
                  <a:lnTo>
                    <a:pt x="359079" y="126784"/>
                  </a:lnTo>
                  <a:lnTo>
                    <a:pt x="353682" y="145008"/>
                  </a:lnTo>
                  <a:lnTo>
                    <a:pt x="357085" y="151256"/>
                  </a:lnTo>
                  <a:lnTo>
                    <a:pt x="368998" y="154787"/>
                  </a:lnTo>
                  <a:lnTo>
                    <a:pt x="375246" y="151383"/>
                  </a:lnTo>
                  <a:lnTo>
                    <a:pt x="385597" y="116420"/>
                  </a:lnTo>
                  <a:lnTo>
                    <a:pt x="382193" y="110172"/>
                  </a:lnTo>
                  <a:lnTo>
                    <a:pt x="9791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3" name="object 28"/>
            <p:cNvSpPr/>
            <p:nvPr/>
          </p:nvSpPr>
          <p:spPr>
            <a:xfrm>
              <a:off x="2580840" y="3927600"/>
              <a:ext cx="266760" cy="106920"/>
            </a:xfrm>
            <a:custGeom>
              <a:avLst/>
              <a:gdLst>
                <a:gd name="textAreaLeft" fmla="*/ 0 w 266760"/>
                <a:gd name="textAreaRight" fmla="*/ 267120 w 266760"/>
                <a:gd name="textAreaTop" fmla="*/ 0 h 106920"/>
                <a:gd name="textAreaBottom" fmla="*/ 107280 h 106920"/>
              </a:gdLst>
              <a:ahLst/>
              <a:cxnLst/>
              <a:rect l="textAreaLeft" t="textAreaTop" r="textAreaRight" b="textAreaBottom"/>
              <a:pathLst>
                <a:path w="386080" h="154939">
                  <a:moveTo>
                    <a:pt x="9791" y="0"/>
                  </a:moveTo>
                  <a:lnTo>
                    <a:pt x="3530" y="3403"/>
                  </a:lnTo>
                  <a:lnTo>
                    <a:pt x="0" y="15303"/>
                  </a:lnTo>
                  <a:lnTo>
                    <a:pt x="3416" y="21564"/>
                  </a:lnTo>
                  <a:lnTo>
                    <a:pt x="359079" y="126784"/>
                  </a:lnTo>
                  <a:lnTo>
                    <a:pt x="353682" y="145008"/>
                  </a:lnTo>
                  <a:lnTo>
                    <a:pt x="357085" y="151256"/>
                  </a:lnTo>
                  <a:lnTo>
                    <a:pt x="368998" y="154787"/>
                  </a:lnTo>
                  <a:lnTo>
                    <a:pt x="375246" y="151383"/>
                  </a:lnTo>
                  <a:lnTo>
                    <a:pt x="377148" y="145008"/>
                  </a:lnTo>
                  <a:lnTo>
                    <a:pt x="385597" y="116420"/>
                  </a:lnTo>
                  <a:lnTo>
                    <a:pt x="382193" y="110172"/>
                  </a:lnTo>
                  <a:lnTo>
                    <a:pt x="9791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4" name="object 29"/>
            <p:cNvSpPr/>
            <p:nvPr/>
          </p:nvSpPr>
          <p:spPr>
            <a:xfrm>
              <a:off x="2607480" y="3792960"/>
              <a:ext cx="266760" cy="135360"/>
            </a:xfrm>
            <a:custGeom>
              <a:avLst/>
              <a:gdLst>
                <a:gd name="textAreaLeft" fmla="*/ 0 w 266760"/>
                <a:gd name="textAreaRight" fmla="*/ 267120 w 266760"/>
                <a:gd name="textAreaTop" fmla="*/ 0 h 135360"/>
                <a:gd name="textAreaBottom" fmla="*/ 135720 h 135360"/>
              </a:gdLst>
              <a:ahLst/>
              <a:cxnLst/>
              <a:rect l="textAreaLeft" t="textAreaTop" r="textAreaRight" b="textAreaBottom"/>
              <a:pathLst>
                <a:path w="386080" h="196214">
                  <a:moveTo>
                    <a:pt x="184118" y="25031"/>
                  </a:moveTo>
                  <a:lnTo>
                    <a:pt x="147078" y="25031"/>
                  </a:lnTo>
                  <a:lnTo>
                    <a:pt x="367410" y="193395"/>
                  </a:lnTo>
                  <a:lnTo>
                    <a:pt x="368642" y="194005"/>
                  </a:lnTo>
                  <a:lnTo>
                    <a:pt x="374256" y="195668"/>
                  </a:lnTo>
                  <a:lnTo>
                    <a:pt x="379145" y="194233"/>
                  </a:lnTo>
                  <a:lnTo>
                    <a:pt x="385825" y="185483"/>
                  </a:lnTo>
                  <a:lnTo>
                    <a:pt x="384886" y="178434"/>
                  </a:lnTo>
                  <a:lnTo>
                    <a:pt x="184118" y="25031"/>
                  </a:lnTo>
                  <a:close/>
                </a:path>
                <a:path w="386080" h="196214">
                  <a:moveTo>
                    <a:pt x="147548" y="0"/>
                  </a:moveTo>
                  <a:lnTo>
                    <a:pt x="37955" y="51571"/>
                  </a:lnTo>
                  <a:lnTo>
                    <a:pt x="634" y="72288"/>
                  </a:lnTo>
                  <a:lnTo>
                    <a:pt x="0" y="79387"/>
                  </a:lnTo>
                  <a:lnTo>
                    <a:pt x="7823" y="88760"/>
                  </a:lnTo>
                  <a:lnTo>
                    <a:pt x="14554" y="89522"/>
                  </a:lnTo>
                  <a:lnTo>
                    <a:pt x="19303" y="86004"/>
                  </a:lnTo>
                  <a:lnTo>
                    <a:pt x="35577" y="77716"/>
                  </a:lnTo>
                  <a:lnTo>
                    <a:pt x="147078" y="25031"/>
                  </a:lnTo>
                  <a:lnTo>
                    <a:pt x="184118" y="25031"/>
                  </a:lnTo>
                  <a:lnTo>
                    <a:pt x="152006" y="495"/>
                  </a:lnTo>
                  <a:lnTo>
                    <a:pt x="147548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5" name="object 30"/>
            <p:cNvSpPr/>
            <p:nvPr/>
          </p:nvSpPr>
          <p:spPr>
            <a:xfrm>
              <a:off x="2096640" y="3747240"/>
              <a:ext cx="299880" cy="244800"/>
            </a:xfrm>
            <a:custGeom>
              <a:avLst/>
              <a:gdLst>
                <a:gd name="textAreaLeft" fmla="*/ 0 w 299880"/>
                <a:gd name="textAreaRight" fmla="*/ 300240 w 299880"/>
                <a:gd name="textAreaTop" fmla="*/ 0 h 244800"/>
                <a:gd name="textAreaBottom" fmla="*/ 245160 h 244800"/>
              </a:gdLst>
              <a:ahLst/>
              <a:cxnLst/>
              <a:rect l="textAreaLeft" t="textAreaTop" r="textAreaRight" b="textAreaBottom"/>
              <a:pathLst>
                <a:path w="433705" h="354329">
                  <a:moveTo>
                    <a:pt x="16662" y="228045"/>
                  </a:moveTo>
                  <a:lnTo>
                    <a:pt x="3124" y="233887"/>
                  </a:lnTo>
                  <a:lnTo>
                    <a:pt x="0" y="241749"/>
                  </a:lnTo>
                  <a:lnTo>
                    <a:pt x="2920" y="248518"/>
                  </a:lnTo>
                  <a:lnTo>
                    <a:pt x="22326" y="281950"/>
                  </a:lnTo>
                  <a:lnTo>
                    <a:pt x="48974" y="309857"/>
                  </a:lnTo>
                  <a:lnTo>
                    <a:pt x="82141" y="331637"/>
                  </a:lnTo>
                  <a:lnTo>
                    <a:pt x="121107" y="346689"/>
                  </a:lnTo>
                  <a:lnTo>
                    <a:pt x="161552" y="353933"/>
                  </a:lnTo>
                  <a:lnTo>
                    <a:pt x="203361" y="353968"/>
                  </a:lnTo>
                  <a:lnTo>
                    <a:pt x="245519" y="346880"/>
                  </a:lnTo>
                  <a:lnTo>
                    <a:pt x="287007" y="332757"/>
                  </a:lnTo>
                  <a:lnTo>
                    <a:pt x="297280" y="327364"/>
                  </a:lnTo>
                  <a:lnTo>
                    <a:pt x="164207" y="327364"/>
                  </a:lnTo>
                  <a:lnTo>
                    <a:pt x="128169" y="320932"/>
                  </a:lnTo>
                  <a:lnTo>
                    <a:pt x="66538" y="289682"/>
                  </a:lnTo>
                  <a:lnTo>
                    <a:pt x="27444" y="237939"/>
                  </a:lnTo>
                  <a:lnTo>
                    <a:pt x="24523" y="231170"/>
                  </a:lnTo>
                  <a:lnTo>
                    <a:pt x="16662" y="228045"/>
                  </a:lnTo>
                  <a:close/>
                </a:path>
                <a:path w="433705" h="354329">
                  <a:moveTo>
                    <a:pt x="388480" y="26723"/>
                  </a:moveTo>
                  <a:lnTo>
                    <a:pt x="312960" y="26723"/>
                  </a:lnTo>
                  <a:lnTo>
                    <a:pt x="348302" y="33689"/>
                  </a:lnTo>
                  <a:lnTo>
                    <a:pt x="376783" y="51360"/>
                  </a:lnTo>
                  <a:lnTo>
                    <a:pt x="396036" y="78820"/>
                  </a:lnTo>
                  <a:lnTo>
                    <a:pt x="405275" y="110099"/>
                  </a:lnTo>
                  <a:lnTo>
                    <a:pt x="406817" y="141718"/>
                  </a:lnTo>
                  <a:lnTo>
                    <a:pt x="406769" y="143313"/>
                  </a:lnTo>
                  <a:lnTo>
                    <a:pt x="387324" y="209084"/>
                  </a:lnTo>
                  <a:lnTo>
                    <a:pt x="341696" y="266822"/>
                  </a:lnTo>
                  <a:lnTo>
                    <a:pt x="311179" y="289873"/>
                  </a:lnTo>
                  <a:lnTo>
                    <a:pt x="276428" y="308233"/>
                  </a:lnTo>
                  <a:lnTo>
                    <a:pt x="239227" y="320932"/>
                  </a:lnTo>
                  <a:lnTo>
                    <a:pt x="201517" y="327334"/>
                  </a:lnTo>
                  <a:lnTo>
                    <a:pt x="164207" y="327364"/>
                  </a:lnTo>
                  <a:lnTo>
                    <a:pt x="297280" y="327364"/>
                  </a:lnTo>
                  <a:lnTo>
                    <a:pt x="356989" y="288925"/>
                  </a:lnTo>
                  <a:lnTo>
                    <a:pt x="384978" y="260285"/>
                  </a:lnTo>
                  <a:lnTo>
                    <a:pt x="407416" y="227957"/>
                  </a:lnTo>
                  <a:lnTo>
                    <a:pt x="426701" y="182897"/>
                  </a:lnTo>
                  <a:lnTo>
                    <a:pt x="433598" y="143824"/>
                  </a:lnTo>
                  <a:lnTo>
                    <a:pt x="431563" y="105291"/>
                  </a:lnTo>
                  <a:lnTo>
                    <a:pt x="420535" y="68241"/>
                  </a:lnTo>
                  <a:lnTo>
                    <a:pt x="409946" y="49045"/>
                  </a:lnTo>
                  <a:lnTo>
                    <a:pt x="396041" y="32664"/>
                  </a:lnTo>
                  <a:lnTo>
                    <a:pt x="388480" y="26723"/>
                  </a:lnTo>
                  <a:close/>
                </a:path>
                <a:path w="433705" h="354329">
                  <a:moveTo>
                    <a:pt x="59702" y="209465"/>
                  </a:moveTo>
                  <a:lnTo>
                    <a:pt x="46164" y="215307"/>
                  </a:lnTo>
                  <a:lnTo>
                    <a:pt x="43040" y="223169"/>
                  </a:lnTo>
                  <a:lnTo>
                    <a:pt x="45961" y="229938"/>
                  </a:lnTo>
                  <a:lnTo>
                    <a:pt x="80805" y="275340"/>
                  </a:lnTo>
                  <a:lnTo>
                    <a:pt x="136232" y="302302"/>
                  </a:lnTo>
                  <a:lnTo>
                    <a:pt x="168302" y="307506"/>
                  </a:lnTo>
                  <a:lnTo>
                    <a:pt x="201563" y="307090"/>
                  </a:lnTo>
                  <a:lnTo>
                    <a:pt x="235207" y="301131"/>
                  </a:lnTo>
                  <a:lnTo>
                    <a:pt x="268469" y="289682"/>
                  </a:lnTo>
                  <a:lnTo>
                    <a:pt x="285236" y="280909"/>
                  </a:lnTo>
                  <a:lnTo>
                    <a:pt x="170624" y="280909"/>
                  </a:lnTo>
                  <a:lnTo>
                    <a:pt x="142900" y="276445"/>
                  </a:lnTo>
                  <a:lnTo>
                    <a:pt x="98199" y="255008"/>
                  </a:lnTo>
                  <a:lnTo>
                    <a:pt x="70472" y="219359"/>
                  </a:lnTo>
                  <a:lnTo>
                    <a:pt x="67551" y="212590"/>
                  </a:lnTo>
                  <a:lnTo>
                    <a:pt x="59702" y="209465"/>
                  </a:lnTo>
                  <a:close/>
                </a:path>
                <a:path w="433705" h="354329">
                  <a:moveTo>
                    <a:pt x="369473" y="73465"/>
                  </a:moveTo>
                  <a:lnTo>
                    <a:pt x="307921" y="73465"/>
                  </a:lnTo>
                  <a:lnTo>
                    <a:pt x="327672" y="76049"/>
                  </a:lnTo>
                  <a:lnTo>
                    <a:pt x="343071" y="84142"/>
                  </a:lnTo>
                  <a:lnTo>
                    <a:pt x="352983" y="97401"/>
                  </a:lnTo>
                  <a:lnTo>
                    <a:pt x="359223" y="119110"/>
                  </a:lnTo>
                  <a:lnTo>
                    <a:pt x="359918" y="142030"/>
                  </a:lnTo>
                  <a:lnTo>
                    <a:pt x="355116" y="165600"/>
                  </a:lnTo>
                  <a:lnTo>
                    <a:pt x="329108" y="212510"/>
                  </a:lnTo>
                  <a:lnTo>
                    <a:pt x="285059" y="250937"/>
                  </a:lnTo>
                  <a:lnTo>
                    <a:pt x="228802" y="275216"/>
                  </a:lnTo>
                  <a:lnTo>
                    <a:pt x="170624" y="280909"/>
                  </a:lnTo>
                  <a:lnTo>
                    <a:pt x="285236" y="280909"/>
                  </a:lnTo>
                  <a:lnTo>
                    <a:pt x="325824" y="253938"/>
                  </a:lnTo>
                  <a:lnTo>
                    <a:pt x="366877" y="204589"/>
                  </a:lnTo>
                  <a:lnTo>
                    <a:pt x="386546" y="143824"/>
                  </a:lnTo>
                  <a:lnTo>
                    <a:pt x="386585" y="141718"/>
                  </a:lnTo>
                  <a:lnTo>
                    <a:pt x="385540" y="114421"/>
                  </a:lnTo>
                  <a:lnTo>
                    <a:pt x="377494" y="86821"/>
                  </a:lnTo>
                  <a:lnTo>
                    <a:pt x="370826" y="74977"/>
                  </a:lnTo>
                  <a:lnTo>
                    <a:pt x="369473" y="73465"/>
                  </a:lnTo>
                  <a:close/>
                </a:path>
                <a:path w="433705" h="354329">
                  <a:moveTo>
                    <a:pt x="314790" y="0"/>
                  </a:moveTo>
                  <a:lnTo>
                    <a:pt x="266395" y="5541"/>
                  </a:lnTo>
                  <a:lnTo>
                    <a:pt x="204371" y="34645"/>
                  </a:lnTo>
                  <a:lnTo>
                    <a:pt x="157606" y="84027"/>
                  </a:lnTo>
                  <a:lnTo>
                    <a:pt x="132370" y="144732"/>
                  </a:lnTo>
                  <a:lnTo>
                    <a:pt x="127992" y="180031"/>
                  </a:lnTo>
                  <a:lnTo>
                    <a:pt x="129108" y="211104"/>
                  </a:lnTo>
                  <a:lnTo>
                    <a:pt x="155762" y="242109"/>
                  </a:lnTo>
                  <a:lnTo>
                    <a:pt x="162814" y="243341"/>
                  </a:lnTo>
                  <a:lnTo>
                    <a:pt x="170078" y="243171"/>
                  </a:lnTo>
                  <a:lnTo>
                    <a:pt x="200898" y="216984"/>
                  </a:lnTo>
                  <a:lnTo>
                    <a:pt x="164172" y="216984"/>
                  </a:lnTo>
                  <a:lnTo>
                    <a:pt x="161531" y="216260"/>
                  </a:lnTo>
                  <a:lnTo>
                    <a:pt x="154561" y="178981"/>
                  </a:lnTo>
                  <a:lnTo>
                    <a:pt x="158391" y="150668"/>
                  </a:lnTo>
                  <a:lnTo>
                    <a:pt x="180086" y="98442"/>
                  </a:lnTo>
                  <a:lnTo>
                    <a:pt x="220048" y="56264"/>
                  </a:lnTo>
                  <a:lnTo>
                    <a:pt x="273126" y="31373"/>
                  </a:lnTo>
                  <a:lnTo>
                    <a:pt x="312960" y="26723"/>
                  </a:lnTo>
                  <a:lnTo>
                    <a:pt x="388480" y="26723"/>
                  </a:lnTo>
                  <a:lnTo>
                    <a:pt x="379038" y="19305"/>
                  </a:lnTo>
                  <a:lnTo>
                    <a:pt x="359155" y="9174"/>
                  </a:lnTo>
                  <a:lnTo>
                    <a:pt x="337638" y="2754"/>
                  </a:lnTo>
                  <a:lnTo>
                    <a:pt x="314790" y="0"/>
                  </a:lnTo>
                  <a:close/>
                </a:path>
                <a:path w="433705" h="354329">
                  <a:moveTo>
                    <a:pt x="309665" y="46753"/>
                  </a:moveTo>
                  <a:lnTo>
                    <a:pt x="253708" y="59690"/>
                  </a:lnTo>
                  <a:lnTo>
                    <a:pt x="212851" y="89111"/>
                  </a:lnTo>
                  <a:lnTo>
                    <a:pt x="185565" y="131398"/>
                  </a:lnTo>
                  <a:lnTo>
                    <a:pt x="174858" y="178981"/>
                  </a:lnTo>
                  <a:lnTo>
                    <a:pt x="174821" y="182897"/>
                  </a:lnTo>
                  <a:lnTo>
                    <a:pt x="175640" y="205427"/>
                  </a:lnTo>
                  <a:lnTo>
                    <a:pt x="175958" y="208106"/>
                  </a:lnTo>
                  <a:lnTo>
                    <a:pt x="175234" y="210748"/>
                  </a:lnTo>
                  <a:lnTo>
                    <a:pt x="171919" y="214990"/>
                  </a:lnTo>
                  <a:lnTo>
                    <a:pt x="169519" y="216336"/>
                  </a:lnTo>
                  <a:lnTo>
                    <a:pt x="164172" y="216984"/>
                  </a:lnTo>
                  <a:lnTo>
                    <a:pt x="200898" y="216984"/>
                  </a:lnTo>
                  <a:lnTo>
                    <a:pt x="201082" y="216509"/>
                  </a:lnTo>
                  <a:lnTo>
                    <a:pt x="202313" y="209465"/>
                  </a:lnTo>
                  <a:lnTo>
                    <a:pt x="202144" y="202137"/>
                  </a:lnTo>
                  <a:lnTo>
                    <a:pt x="201373" y="181416"/>
                  </a:lnTo>
                  <a:lnTo>
                    <a:pt x="204088" y="161099"/>
                  </a:lnTo>
                  <a:lnTo>
                    <a:pt x="219557" y="123753"/>
                  </a:lnTo>
                  <a:lnTo>
                    <a:pt x="247524" y="94126"/>
                  </a:lnTo>
                  <a:lnTo>
                    <a:pt x="284949" y="76738"/>
                  </a:lnTo>
                  <a:lnTo>
                    <a:pt x="307921" y="73465"/>
                  </a:lnTo>
                  <a:lnTo>
                    <a:pt x="369473" y="73465"/>
                  </a:lnTo>
                  <a:lnTo>
                    <a:pt x="361908" y="65016"/>
                  </a:lnTo>
                  <a:lnTo>
                    <a:pt x="350832" y="57043"/>
                  </a:lnTo>
                  <a:lnTo>
                    <a:pt x="337883" y="51249"/>
                  </a:lnTo>
                  <a:lnTo>
                    <a:pt x="324283" y="47920"/>
                  </a:lnTo>
                  <a:lnTo>
                    <a:pt x="309665" y="46753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6" name="object 31"/>
            <p:cNvSpPr/>
            <p:nvPr/>
          </p:nvSpPr>
          <p:spPr>
            <a:xfrm>
              <a:off x="2224440" y="3802320"/>
              <a:ext cx="94320" cy="77400"/>
            </a:xfrm>
            <a:prstGeom prst="rect">
              <a:avLst/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7" name="object 32"/>
            <p:cNvSpPr/>
            <p:nvPr/>
          </p:nvSpPr>
          <p:spPr>
            <a:xfrm>
              <a:off x="2092680" y="3793680"/>
              <a:ext cx="290520" cy="198360"/>
            </a:xfrm>
            <a:custGeom>
              <a:avLst/>
              <a:gdLst>
                <a:gd name="textAreaLeft" fmla="*/ 0 w 290520"/>
                <a:gd name="textAreaRight" fmla="*/ 290880 w 290520"/>
                <a:gd name="textAreaTop" fmla="*/ 0 h 198360"/>
                <a:gd name="textAreaBottom" fmla="*/ 198720 h 198360"/>
              </a:gdLst>
              <a:ahLst/>
              <a:cxnLst/>
              <a:rect l="textAreaLeft" t="textAreaTop" r="textAreaRight" b="textAreaBottom"/>
              <a:pathLst>
                <a:path w="420369" h="287020">
                  <a:moveTo>
                    <a:pt x="159293" y="0"/>
                  </a:moveTo>
                  <a:lnTo>
                    <a:pt x="114511" y="6694"/>
                  </a:lnTo>
                  <a:lnTo>
                    <a:pt x="67565" y="27739"/>
                  </a:lnTo>
                  <a:lnTo>
                    <a:pt x="27855" y="62891"/>
                  </a:lnTo>
                  <a:lnTo>
                    <a:pt x="4140" y="108438"/>
                  </a:lnTo>
                  <a:lnTo>
                    <a:pt x="0" y="133111"/>
                  </a:lnTo>
                  <a:lnTo>
                    <a:pt x="1492" y="157727"/>
                  </a:lnTo>
                  <a:lnTo>
                    <a:pt x="28078" y="214982"/>
                  </a:lnTo>
                  <a:lnTo>
                    <a:pt x="54726" y="242889"/>
                  </a:lnTo>
                  <a:lnTo>
                    <a:pt x="87893" y="264668"/>
                  </a:lnTo>
                  <a:lnTo>
                    <a:pt x="126858" y="279720"/>
                  </a:lnTo>
                  <a:lnTo>
                    <a:pt x="167304" y="286964"/>
                  </a:lnTo>
                  <a:lnTo>
                    <a:pt x="209113" y="286999"/>
                  </a:lnTo>
                  <a:lnTo>
                    <a:pt x="251270" y="279911"/>
                  </a:lnTo>
                  <a:lnTo>
                    <a:pt x="292759" y="265788"/>
                  </a:lnTo>
                  <a:lnTo>
                    <a:pt x="303032" y="260396"/>
                  </a:lnTo>
                  <a:lnTo>
                    <a:pt x="169958" y="260396"/>
                  </a:lnTo>
                  <a:lnTo>
                    <a:pt x="133921" y="253963"/>
                  </a:lnTo>
                  <a:lnTo>
                    <a:pt x="72290" y="222713"/>
                  </a:lnTo>
                  <a:lnTo>
                    <a:pt x="33196" y="170970"/>
                  </a:lnTo>
                  <a:lnTo>
                    <a:pt x="26722" y="134191"/>
                  </a:lnTo>
                  <a:lnTo>
                    <a:pt x="29978" y="115274"/>
                  </a:lnTo>
                  <a:lnTo>
                    <a:pt x="49030" y="79151"/>
                  </a:lnTo>
                  <a:lnTo>
                    <a:pt x="82180" y="50079"/>
                  </a:lnTo>
                  <a:lnTo>
                    <a:pt x="121754" y="32406"/>
                  </a:lnTo>
                  <a:lnTo>
                    <a:pt x="159722" y="26709"/>
                  </a:lnTo>
                  <a:lnTo>
                    <a:pt x="188930" y="26709"/>
                  </a:lnTo>
                  <a:lnTo>
                    <a:pt x="193165" y="23358"/>
                  </a:lnTo>
                  <a:lnTo>
                    <a:pt x="194892" y="8715"/>
                  </a:lnTo>
                  <a:lnTo>
                    <a:pt x="189647" y="2073"/>
                  </a:lnTo>
                  <a:lnTo>
                    <a:pt x="182319" y="1222"/>
                  </a:lnTo>
                  <a:lnTo>
                    <a:pt x="159293" y="0"/>
                  </a:lnTo>
                  <a:close/>
                </a:path>
                <a:path w="420369" h="287020">
                  <a:moveTo>
                    <a:pt x="404607" y="133111"/>
                  </a:moveTo>
                  <a:lnTo>
                    <a:pt x="396518" y="135613"/>
                  </a:lnTo>
                  <a:lnTo>
                    <a:pt x="393076" y="142116"/>
                  </a:lnTo>
                  <a:lnTo>
                    <a:pt x="373055" y="172720"/>
                  </a:lnTo>
                  <a:lnTo>
                    <a:pt x="316931" y="222904"/>
                  </a:lnTo>
                  <a:lnTo>
                    <a:pt x="282179" y="241265"/>
                  </a:lnTo>
                  <a:lnTo>
                    <a:pt x="244979" y="253963"/>
                  </a:lnTo>
                  <a:lnTo>
                    <a:pt x="207268" y="260365"/>
                  </a:lnTo>
                  <a:lnTo>
                    <a:pt x="169958" y="260396"/>
                  </a:lnTo>
                  <a:lnTo>
                    <a:pt x="303032" y="260396"/>
                  </a:lnTo>
                  <a:lnTo>
                    <a:pt x="362740" y="221956"/>
                  </a:lnTo>
                  <a:lnTo>
                    <a:pt x="390730" y="193317"/>
                  </a:lnTo>
                  <a:lnTo>
                    <a:pt x="413167" y="160988"/>
                  </a:lnTo>
                  <a:lnTo>
                    <a:pt x="420127" y="148085"/>
                  </a:lnTo>
                  <a:lnTo>
                    <a:pt x="417650" y="140007"/>
                  </a:lnTo>
                  <a:lnTo>
                    <a:pt x="404607" y="133111"/>
                  </a:lnTo>
                  <a:close/>
                </a:path>
                <a:path w="420369" h="287020">
                  <a:moveTo>
                    <a:pt x="188930" y="26709"/>
                  </a:moveTo>
                  <a:lnTo>
                    <a:pt x="159722" y="26709"/>
                  </a:lnTo>
                  <a:lnTo>
                    <a:pt x="179221" y="27739"/>
                  </a:lnTo>
                  <a:lnTo>
                    <a:pt x="186536" y="28603"/>
                  </a:lnTo>
                  <a:lnTo>
                    <a:pt x="188930" y="26709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8" name="object 33"/>
            <p:cNvSpPr/>
            <p:nvPr/>
          </p:nvSpPr>
          <p:spPr>
            <a:xfrm>
              <a:off x="2125080" y="3826440"/>
              <a:ext cx="84600" cy="86400"/>
            </a:xfrm>
            <a:prstGeom prst="rect">
              <a:avLst/>
            </a:pr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49" name="object 34"/>
            <p:cNvSpPr/>
            <p:nvPr/>
          </p:nvSpPr>
          <p:spPr>
            <a:xfrm>
              <a:off x="1639080" y="3792600"/>
              <a:ext cx="238320" cy="279000"/>
            </a:xfrm>
            <a:prstGeom prst="rect">
              <a:avLst/>
            </a:prstGeom>
            <a:blipFill rotWithShape="0">
              <a:blip r:embed="rId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0" name="object 35"/>
            <p:cNvSpPr/>
            <p:nvPr/>
          </p:nvSpPr>
          <p:spPr>
            <a:xfrm>
              <a:off x="2164320" y="5778720"/>
              <a:ext cx="185040" cy="185040"/>
            </a:xfrm>
            <a:custGeom>
              <a:avLst/>
              <a:gdLst>
                <a:gd name="textAreaLeft" fmla="*/ 0 w 185040"/>
                <a:gd name="textAreaRight" fmla="*/ 185400 w 185040"/>
                <a:gd name="textAreaTop" fmla="*/ 0 h 185040"/>
                <a:gd name="textAreaBottom" fmla="*/ 185400 h 185040"/>
              </a:gdLst>
              <a:ahLst/>
              <a:cxnLst/>
              <a:rect l="textAreaLeft" t="textAreaTop" r="textAreaRight" b="textAreaBottom"/>
              <a:pathLst>
                <a:path w="267969" h="267970">
                  <a:moveTo>
                    <a:pt x="153544" y="0"/>
                  </a:moveTo>
                  <a:lnTo>
                    <a:pt x="110297" y="608"/>
                  </a:lnTo>
                  <a:lnTo>
                    <a:pt x="69427" y="14783"/>
                  </a:lnTo>
                  <a:lnTo>
                    <a:pt x="36216" y="40091"/>
                  </a:lnTo>
                  <a:lnTo>
                    <a:pt x="12472" y="73956"/>
                  </a:lnTo>
                  <a:lnTo>
                    <a:pt x="0" y="113800"/>
                  </a:lnTo>
                  <a:lnTo>
                    <a:pt x="607" y="157047"/>
                  </a:lnTo>
                  <a:lnTo>
                    <a:pt x="14782" y="197917"/>
                  </a:lnTo>
                  <a:lnTo>
                    <a:pt x="40090" y="231127"/>
                  </a:lnTo>
                  <a:lnTo>
                    <a:pt x="73955" y="254872"/>
                  </a:lnTo>
                  <a:lnTo>
                    <a:pt x="113799" y="267344"/>
                  </a:lnTo>
                  <a:lnTo>
                    <a:pt x="157046" y="266737"/>
                  </a:lnTo>
                  <a:lnTo>
                    <a:pt x="197915" y="252562"/>
                  </a:lnTo>
                  <a:lnTo>
                    <a:pt x="231126" y="227253"/>
                  </a:lnTo>
                  <a:lnTo>
                    <a:pt x="254871" y="193386"/>
                  </a:lnTo>
                  <a:lnTo>
                    <a:pt x="267343" y="153539"/>
                  </a:lnTo>
                  <a:lnTo>
                    <a:pt x="266735" y="110285"/>
                  </a:lnTo>
                  <a:lnTo>
                    <a:pt x="252560" y="69417"/>
                  </a:lnTo>
                  <a:lnTo>
                    <a:pt x="227252" y="36210"/>
                  </a:lnTo>
                  <a:lnTo>
                    <a:pt x="193388" y="12468"/>
                  </a:lnTo>
                  <a:lnTo>
                    <a:pt x="153544" y="0"/>
                  </a:lnTo>
                  <a:close/>
                </a:path>
              </a:pathLst>
            </a:custGeom>
            <a:solidFill>
              <a:srgbClr val="FBAD1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1" name="object 36"/>
            <p:cNvSpPr/>
            <p:nvPr/>
          </p:nvSpPr>
          <p:spPr>
            <a:xfrm>
              <a:off x="2068920" y="5625360"/>
              <a:ext cx="308520" cy="357840"/>
            </a:xfrm>
            <a:custGeom>
              <a:avLst/>
              <a:gdLst>
                <a:gd name="textAreaLeft" fmla="*/ 0 w 308520"/>
                <a:gd name="textAreaRight" fmla="*/ 308880 w 308520"/>
                <a:gd name="textAreaTop" fmla="*/ 0 h 357840"/>
                <a:gd name="textAreaBottom" fmla="*/ 358200 h 357840"/>
              </a:gdLst>
              <a:ahLst/>
              <a:cxnLst/>
              <a:rect l="textAreaLeft" t="textAreaTop" r="textAreaRight" b="textAreaBottom"/>
              <a:pathLst>
                <a:path w="446405" h="517525">
                  <a:moveTo>
                    <a:pt x="121986" y="514451"/>
                  </a:moveTo>
                  <a:lnTo>
                    <a:pt x="45161" y="514451"/>
                  </a:lnTo>
                  <a:lnTo>
                    <a:pt x="55749" y="516077"/>
                  </a:lnTo>
                  <a:lnTo>
                    <a:pt x="74974" y="517453"/>
                  </a:lnTo>
                  <a:lnTo>
                    <a:pt x="101971" y="516903"/>
                  </a:lnTo>
                  <a:lnTo>
                    <a:pt x="121986" y="514451"/>
                  </a:lnTo>
                  <a:close/>
                </a:path>
                <a:path w="446405" h="517525">
                  <a:moveTo>
                    <a:pt x="338239" y="0"/>
                  </a:moveTo>
                  <a:lnTo>
                    <a:pt x="283121" y="9385"/>
                  </a:lnTo>
                  <a:lnTo>
                    <a:pt x="279628" y="12395"/>
                  </a:lnTo>
                  <a:lnTo>
                    <a:pt x="276618" y="20789"/>
                  </a:lnTo>
                  <a:lnTo>
                    <a:pt x="277342" y="25552"/>
                  </a:lnTo>
                  <a:lnTo>
                    <a:pt x="280034" y="29133"/>
                  </a:lnTo>
                  <a:lnTo>
                    <a:pt x="286198" y="37969"/>
                  </a:lnTo>
                  <a:lnTo>
                    <a:pt x="300026" y="60526"/>
                  </a:lnTo>
                  <a:lnTo>
                    <a:pt x="315351" y="91997"/>
                  </a:lnTo>
                  <a:lnTo>
                    <a:pt x="326009" y="127571"/>
                  </a:lnTo>
                  <a:lnTo>
                    <a:pt x="326771" y="144721"/>
                  </a:lnTo>
                  <a:lnTo>
                    <a:pt x="323743" y="164704"/>
                  </a:lnTo>
                  <a:lnTo>
                    <a:pt x="306781" y="211124"/>
                  </a:lnTo>
                  <a:lnTo>
                    <a:pt x="282170" y="253350"/>
                  </a:lnTo>
                  <a:lnTo>
                    <a:pt x="254215" y="287451"/>
                  </a:lnTo>
                  <a:lnTo>
                    <a:pt x="225020" y="312057"/>
                  </a:lnTo>
                  <a:lnTo>
                    <a:pt x="163520" y="347966"/>
                  </a:lnTo>
                  <a:lnTo>
                    <a:pt x="122166" y="367083"/>
                  </a:lnTo>
                  <a:lnTo>
                    <a:pt x="110872" y="372448"/>
                  </a:lnTo>
                  <a:lnTo>
                    <a:pt x="74611" y="395346"/>
                  </a:lnTo>
                  <a:lnTo>
                    <a:pt x="37937" y="427955"/>
                  </a:lnTo>
                  <a:lnTo>
                    <a:pt x="16687" y="455269"/>
                  </a:lnTo>
                  <a:lnTo>
                    <a:pt x="9905" y="458139"/>
                  </a:lnTo>
                  <a:lnTo>
                    <a:pt x="8902" y="458533"/>
                  </a:lnTo>
                  <a:lnTo>
                    <a:pt x="5791" y="459371"/>
                  </a:lnTo>
                  <a:lnTo>
                    <a:pt x="3365" y="461429"/>
                  </a:lnTo>
                  <a:lnTo>
                    <a:pt x="152" y="467334"/>
                  </a:lnTo>
                  <a:lnTo>
                    <a:pt x="0" y="470827"/>
                  </a:lnTo>
                  <a:lnTo>
                    <a:pt x="11252" y="511924"/>
                  </a:lnTo>
                  <a:lnTo>
                    <a:pt x="16459" y="515861"/>
                  </a:lnTo>
                  <a:lnTo>
                    <a:pt x="45161" y="514451"/>
                  </a:lnTo>
                  <a:lnTo>
                    <a:pt x="121986" y="514451"/>
                  </a:lnTo>
                  <a:lnTo>
                    <a:pt x="180628" y="501859"/>
                  </a:lnTo>
                  <a:lnTo>
                    <a:pt x="208829" y="491802"/>
                  </a:lnTo>
                  <a:lnTo>
                    <a:pt x="76596" y="491802"/>
                  </a:lnTo>
                  <a:lnTo>
                    <a:pt x="61336" y="490913"/>
                  </a:lnTo>
                  <a:lnTo>
                    <a:pt x="51726" y="489694"/>
                  </a:lnTo>
                  <a:lnTo>
                    <a:pt x="50655" y="489496"/>
                  </a:lnTo>
                  <a:lnTo>
                    <a:pt x="30365" y="489496"/>
                  </a:lnTo>
                  <a:lnTo>
                    <a:pt x="27063" y="477469"/>
                  </a:lnTo>
                  <a:lnTo>
                    <a:pt x="31864" y="474116"/>
                  </a:lnTo>
                  <a:lnTo>
                    <a:pt x="37617" y="468972"/>
                  </a:lnTo>
                  <a:lnTo>
                    <a:pt x="72282" y="429907"/>
                  </a:lnTo>
                  <a:lnTo>
                    <a:pt x="105422" y="404596"/>
                  </a:lnTo>
                  <a:lnTo>
                    <a:pt x="174024" y="371274"/>
                  </a:lnTo>
                  <a:lnTo>
                    <a:pt x="206394" y="354253"/>
                  </a:lnTo>
                  <a:lnTo>
                    <a:pt x="239459" y="332936"/>
                  </a:lnTo>
                  <a:lnTo>
                    <a:pt x="271043" y="306323"/>
                  </a:lnTo>
                  <a:lnTo>
                    <a:pt x="301775" y="269032"/>
                  </a:lnTo>
                  <a:lnTo>
                    <a:pt x="328574" y="223062"/>
                  </a:lnTo>
                  <a:lnTo>
                    <a:pt x="349315" y="161909"/>
                  </a:lnTo>
                  <a:lnTo>
                    <a:pt x="351311" y="139948"/>
                  </a:lnTo>
                  <a:lnTo>
                    <a:pt x="349986" y="123405"/>
                  </a:lnTo>
                  <a:lnTo>
                    <a:pt x="343027" y="96472"/>
                  </a:lnTo>
                  <a:lnTo>
                    <a:pt x="332897" y="71108"/>
                  </a:lnTo>
                  <a:lnTo>
                    <a:pt x="321516" y="48719"/>
                  </a:lnTo>
                  <a:lnTo>
                    <a:pt x="310807" y="30708"/>
                  </a:lnTo>
                  <a:lnTo>
                    <a:pt x="327761" y="27825"/>
                  </a:lnTo>
                  <a:lnTo>
                    <a:pt x="354500" y="27825"/>
                  </a:lnTo>
                  <a:lnTo>
                    <a:pt x="345998" y="8508"/>
                  </a:lnTo>
                  <a:lnTo>
                    <a:pt x="343700" y="3124"/>
                  </a:lnTo>
                  <a:lnTo>
                    <a:pt x="338239" y="0"/>
                  </a:lnTo>
                  <a:close/>
                </a:path>
                <a:path w="446405" h="517525">
                  <a:moveTo>
                    <a:pt x="354500" y="27825"/>
                  </a:moveTo>
                  <a:lnTo>
                    <a:pt x="327761" y="27825"/>
                  </a:lnTo>
                  <a:lnTo>
                    <a:pt x="336770" y="48018"/>
                  </a:lnTo>
                  <a:lnTo>
                    <a:pt x="360422" y="96591"/>
                  </a:lnTo>
                  <a:lnTo>
                    <a:pt x="377812" y="121818"/>
                  </a:lnTo>
                  <a:lnTo>
                    <a:pt x="385521" y="130922"/>
                  </a:lnTo>
                  <a:lnTo>
                    <a:pt x="410832" y="169684"/>
                  </a:lnTo>
                  <a:lnTo>
                    <a:pt x="421601" y="224259"/>
                  </a:lnTo>
                  <a:lnTo>
                    <a:pt x="418617" y="242658"/>
                  </a:lnTo>
                  <a:lnTo>
                    <a:pt x="405673" y="284019"/>
                  </a:lnTo>
                  <a:lnTo>
                    <a:pt x="388507" y="321033"/>
                  </a:lnTo>
                  <a:lnTo>
                    <a:pt x="366980" y="353947"/>
                  </a:lnTo>
                  <a:lnTo>
                    <a:pt x="340956" y="383006"/>
                  </a:lnTo>
                  <a:lnTo>
                    <a:pt x="283149" y="426608"/>
                  </a:lnTo>
                  <a:lnTo>
                    <a:pt x="221475" y="458647"/>
                  </a:lnTo>
                  <a:lnTo>
                    <a:pt x="183891" y="473765"/>
                  </a:lnTo>
                  <a:lnTo>
                    <a:pt x="120848" y="489051"/>
                  </a:lnTo>
                  <a:lnTo>
                    <a:pt x="76596" y="491802"/>
                  </a:lnTo>
                  <a:lnTo>
                    <a:pt x="208829" y="491802"/>
                  </a:lnTo>
                  <a:lnTo>
                    <a:pt x="263985" y="466434"/>
                  </a:lnTo>
                  <a:lnTo>
                    <a:pt x="327770" y="427323"/>
                  </a:lnTo>
                  <a:lnTo>
                    <a:pt x="357593" y="402069"/>
                  </a:lnTo>
                  <a:lnTo>
                    <a:pt x="386005" y="370375"/>
                  </a:lnTo>
                  <a:lnTo>
                    <a:pt x="409481" y="334571"/>
                  </a:lnTo>
                  <a:lnTo>
                    <a:pt x="428168" y="294391"/>
                  </a:lnTo>
                  <a:lnTo>
                    <a:pt x="442213" y="249567"/>
                  </a:lnTo>
                  <a:lnTo>
                    <a:pt x="445887" y="226704"/>
                  </a:lnTo>
                  <a:lnTo>
                    <a:pt x="445519" y="203887"/>
                  </a:lnTo>
                  <a:lnTo>
                    <a:pt x="432688" y="158711"/>
                  </a:lnTo>
                  <a:lnTo>
                    <a:pt x="403987" y="114551"/>
                  </a:lnTo>
                  <a:lnTo>
                    <a:pt x="390969" y="99263"/>
                  </a:lnTo>
                  <a:lnTo>
                    <a:pt x="389547" y="97396"/>
                  </a:lnTo>
                  <a:lnTo>
                    <a:pt x="380679" y="82646"/>
                  </a:lnTo>
                  <a:lnTo>
                    <a:pt x="369073" y="59505"/>
                  </a:lnTo>
                  <a:lnTo>
                    <a:pt x="356816" y="33088"/>
                  </a:lnTo>
                  <a:lnTo>
                    <a:pt x="354500" y="27825"/>
                  </a:lnTo>
                  <a:close/>
                </a:path>
                <a:path w="446405" h="517525">
                  <a:moveTo>
                    <a:pt x="46164" y="488708"/>
                  </a:moveTo>
                  <a:lnTo>
                    <a:pt x="30365" y="489496"/>
                  </a:lnTo>
                  <a:lnTo>
                    <a:pt x="50655" y="489496"/>
                  </a:lnTo>
                  <a:lnTo>
                    <a:pt x="48270" y="489051"/>
                  </a:lnTo>
                  <a:lnTo>
                    <a:pt x="47256" y="488810"/>
                  </a:lnTo>
                  <a:lnTo>
                    <a:pt x="46164" y="488708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2" name="object 37"/>
            <p:cNvSpPr/>
            <p:nvPr/>
          </p:nvSpPr>
          <p:spPr>
            <a:xfrm>
              <a:off x="2071800" y="5725800"/>
              <a:ext cx="263520" cy="238320"/>
            </a:xfrm>
            <a:custGeom>
              <a:avLst/>
              <a:gdLst>
                <a:gd name="textAreaLeft" fmla="*/ 0 w 263520"/>
                <a:gd name="textAreaRight" fmla="*/ 263880 w 263520"/>
                <a:gd name="textAreaTop" fmla="*/ 0 h 238320"/>
                <a:gd name="textAreaBottom" fmla="*/ 238680 h 238320"/>
              </a:gdLst>
              <a:ahLst/>
              <a:cxnLst/>
              <a:rect l="textAreaLeft" t="textAreaTop" r="textAreaRight" b="textAreaBottom"/>
              <a:pathLst>
                <a:path w="381000" h="344804">
                  <a:moveTo>
                    <a:pt x="361861" y="0"/>
                  </a:moveTo>
                  <a:lnTo>
                    <a:pt x="356425" y="5664"/>
                  </a:lnTo>
                  <a:lnTo>
                    <a:pt x="356415" y="13093"/>
                  </a:lnTo>
                  <a:lnTo>
                    <a:pt x="354159" y="47991"/>
                  </a:lnTo>
                  <a:lnTo>
                    <a:pt x="334805" y="111641"/>
                  </a:lnTo>
                  <a:lnTo>
                    <a:pt x="297560" y="165277"/>
                  </a:lnTo>
                  <a:lnTo>
                    <a:pt x="242988" y="213316"/>
                  </a:lnTo>
                  <a:lnTo>
                    <a:pt x="207479" y="237413"/>
                  </a:lnTo>
                  <a:lnTo>
                    <a:pt x="146936" y="268889"/>
                  </a:lnTo>
                  <a:lnTo>
                    <a:pt x="82742" y="294489"/>
                  </a:lnTo>
                  <a:lnTo>
                    <a:pt x="31598" y="311757"/>
                  </a:lnTo>
                  <a:lnTo>
                    <a:pt x="3746" y="320065"/>
                  </a:lnTo>
                  <a:lnTo>
                    <a:pt x="0" y="327101"/>
                  </a:lnTo>
                  <a:lnTo>
                    <a:pt x="3606" y="340372"/>
                  </a:lnTo>
                  <a:lnTo>
                    <a:pt x="9690" y="344335"/>
                  </a:lnTo>
                  <a:lnTo>
                    <a:pt x="15786" y="343268"/>
                  </a:lnTo>
                  <a:lnTo>
                    <a:pt x="61772" y="328951"/>
                  </a:lnTo>
                  <a:lnTo>
                    <a:pt x="129626" y="304064"/>
                  </a:lnTo>
                  <a:lnTo>
                    <a:pt x="194673" y="274239"/>
                  </a:lnTo>
                  <a:lnTo>
                    <a:pt x="257790" y="233979"/>
                  </a:lnTo>
                  <a:lnTo>
                    <a:pt x="289429" y="208551"/>
                  </a:lnTo>
                  <a:lnTo>
                    <a:pt x="337261" y="156006"/>
                  </a:lnTo>
                  <a:lnTo>
                    <a:pt x="370206" y="89255"/>
                  </a:lnTo>
                  <a:lnTo>
                    <a:pt x="380834" y="13093"/>
                  </a:lnTo>
                  <a:lnTo>
                    <a:pt x="380796" y="6019"/>
                  </a:lnTo>
                  <a:lnTo>
                    <a:pt x="375323" y="190"/>
                  </a:lnTo>
                  <a:lnTo>
                    <a:pt x="361861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3" name="object 38"/>
            <p:cNvSpPr/>
            <p:nvPr/>
          </p:nvSpPr>
          <p:spPr>
            <a:xfrm>
              <a:off x="1611360" y="5725440"/>
              <a:ext cx="170280" cy="170280"/>
            </a:xfrm>
            <a:prstGeom prst="rect">
              <a:avLst/>
            </a:pr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4" name="object 39"/>
            <p:cNvSpPr/>
            <p:nvPr/>
          </p:nvSpPr>
          <p:spPr>
            <a:xfrm>
              <a:off x="1675800" y="5681880"/>
              <a:ext cx="235080" cy="245880"/>
            </a:xfrm>
            <a:custGeom>
              <a:avLst/>
              <a:gdLst>
                <a:gd name="textAreaLeft" fmla="*/ 0 w 235080"/>
                <a:gd name="textAreaRight" fmla="*/ 235440 w 235080"/>
                <a:gd name="textAreaTop" fmla="*/ 0 h 245880"/>
                <a:gd name="textAreaBottom" fmla="*/ 246240 h 245880"/>
              </a:gdLst>
              <a:ahLst/>
              <a:cxnLst/>
              <a:rect l="textAreaLeft" t="textAreaTop" r="textAreaRight" b="textAreaBottom"/>
              <a:pathLst>
                <a:path w="340359" h="355600">
                  <a:moveTo>
                    <a:pt x="184111" y="0"/>
                  </a:moveTo>
                  <a:lnTo>
                    <a:pt x="117917" y="10110"/>
                  </a:lnTo>
                  <a:lnTo>
                    <a:pt x="59715" y="45910"/>
                  </a:lnTo>
                  <a:lnTo>
                    <a:pt x="18218" y="101638"/>
                  </a:lnTo>
                  <a:lnTo>
                    <a:pt x="0" y="169024"/>
                  </a:lnTo>
                  <a:lnTo>
                    <a:pt x="511" y="204133"/>
                  </a:lnTo>
                  <a:lnTo>
                    <a:pt x="20722" y="269022"/>
                  </a:lnTo>
                  <a:lnTo>
                    <a:pt x="55252" y="313266"/>
                  </a:lnTo>
                  <a:lnTo>
                    <a:pt x="90735" y="337989"/>
                  </a:lnTo>
                  <a:lnTo>
                    <a:pt x="132818" y="352556"/>
                  </a:lnTo>
                  <a:lnTo>
                    <a:pt x="156133" y="355422"/>
                  </a:lnTo>
                  <a:lnTo>
                    <a:pt x="189849" y="353711"/>
                  </a:lnTo>
                  <a:lnTo>
                    <a:pt x="222327" y="345300"/>
                  </a:lnTo>
                  <a:lnTo>
                    <a:pt x="249446" y="332105"/>
                  </a:lnTo>
                  <a:lnTo>
                    <a:pt x="157962" y="332105"/>
                  </a:lnTo>
                  <a:lnTo>
                    <a:pt x="129138" y="327655"/>
                  </a:lnTo>
                  <a:lnTo>
                    <a:pt x="78040" y="302069"/>
                  </a:lnTo>
                  <a:lnTo>
                    <a:pt x="32499" y="240087"/>
                  </a:lnTo>
                  <a:lnTo>
                    <a:pt x="22249" y="193900"/>
                  </a:lnTo>
                  <a:lnTo>
                    <a:pt x="25975" y="146607"/>
                  </a:lnTo>
                  <a:lnTo>
                    <a:pt x="43389" y="101831"/>
                  </a:lnTo>
                  <a:lnTo>
                    <a:pt x="74206" y="63195"/>
                  </a:lnTo>
                  <a:lnTo>
                    <a:pt x="108291" y="39400"/>
                  </a:lnTo>
                  <a:lnTo>
                    <a:pt x="145680" y="26201"/>
                  </a:lnTo>
                  <a:lnTo>
                    <a:pt x="184257" y="23492"/>
                  </a:lnTo>
                  <a:lnTo>
                    <a:pt x="258761" y="23492"/>
                  </a:lnTo>
                  <a:lnTo>
                    <a:pt x="248200" y="16754"/>
                  </a:lnTo>
                  <a:lnTo>
                    <a:pt x="217297" y="5114"/>
                  </a:lnTo>
                  <a:lnTo>
                    <a:pt x="184111" y="0"/>
                  </a:lnTo>
                  <a:close/>
                </a:path>
                <a:path w="340359" h="355600">
                  <a:moveTo>
                    <a:pt x="258761" y="23492"/>
                  </a:moveTo>
                  <a:lnTo>
                    <a:pt x="184257" y="23492"/>
                  </a:lnTo>
                  <a:lnTo>
                    <a:pt x="221907" y="31165"/>
                  </a:lnTo>
                  <a:lnTo>
                    <a:pt x="238833" y="38405"/>
                  </a:lnTo>
                  <a:lnTo>
                    <a:pt x="283235" y="73863"/>
                  </a:lnTo>
                  <a:lnTo>
                    <a:pt x="311408" y="125556"/>
                  </a:lnTo>
                  <a:lnTo>
                    <a:pt x="317931" y="185242"/>
                  </a:lnTo>
                  <a:lnTo>
                    <a:pt x="312706" y="215458"/>
                  </a:lnTo>
                  <a:lnTo>
                    <a:pt x="286443" y="269599"/>
                  </a:lnTo>
                  <a:lnTo>
                    <a:pt x="241964" y="310430"/>
                  </a:lnTo>
                  <a:lnTo>
                    <a:pt x="187258" y="330619"/>
                  </a:lnTo>
                  <a:lnTo>
                    <a:pt x="157962" y="332105"/>
                  </a:lnTo>
                  <a:lnTo>
                    <a:pt x="249446" y="332105"/>
                  </a:lnTo>
                  <a:lnTo>
                    <a:pt x="280530" y="309499"/>
                  </a:lnTo>
                  <a:lnTo>
                    <a:pt x="322027" y="253771"/>
                  </a:lnTo>
                  <a:lnTo>
                    <a:pt x="340245" y="186385"/>
                  </a:lnTo>
                  <a:lnTo>
                    <a:pt x="339734" y="151276"/>
                  </a:lnTo>
                  <a:lnTo>
                    <a:pt x="332744" y="117681"/>
                  </a:lnTo>
                  <a:lnTo>
                    <a:pt x="319523" y="86386"/>
                  </a:lnTo>
                  <a:lnTo>
                    <a:pt x="300316" y="58178"/>
                  </a:lnTo>
                  <a:lnTo>
                    <a:pt x="276110" y="34561"/>
                  </a:lnTo>
                  <a:lnTo>
                    <a:pt x="258761" y="23492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5" name="object 40"/>
            <p:cNvSpPr/>
            <p:nvPr/>
          </p:nvSpPr>
          <p:spPr>
            <a:xfrm>
              <a:off x="1708920" y="5716080"/>
              <a:ext cx="169920" cy="177120"/>
            </a:xfrm>
            <a:custGeom>
              <a:avLst/>
              <a:gdLst>
                <a:gd name="textAreaLeft" fmla="*/ 0 w 169920"/>
                <a:gd name="textAreaRight" fmla="*/ 170280 w 169920"/>
                <a:gd name="textAreaTop" fmla="*/ 0 h 177120"/>
                <a:gd name="textAreaBottom" fmla="*/ 177480 h 177120"/>
              </a:gdLst>
              <a:ahLst/>
              <a:cxnLst/>
              <a:rect l="textAreaLeft" t="textAreaTop" r="textAreaRight" b="textAreaBottom"/>
              <a:pathLst>
                <a:path w="245744" h="256540">
                  <a:moveTo>
                    <a:pt x="132703" y="0"/>
                  </a:moveTo>
                  <a:lnTo>
                    <a:pt x="85804" y="7010"/>
                  </a:lnTo>
                  <a:lnTo>
                    <a:pt x="43052" y="33032"/>
                  </a:lnTo>
                  <a:lnTo>
                    <a:pt x="13139" y="73199"/>
                  </a:lnTo>
                  <a:lnTo>
                    <a:pt x="0" y="121767"/>
                  </a:lnTo>
                  <a:lnTo>
                    <a:pt x="373" y="147071"/>
                  </a:lnTo>
                  <a:lnTo>
                    <a:pt x="14944" y="193840"/>
                  </a:lnTo>
                  <a:lnTo>
                    <a:pt x="39833" y="225728"/>
                  </a:lnTo>
                  <a:lnTo>
                    <a:pt x="79654" y="249669"/>
                  </a:lnTo>
                  <a:lnTo>
                    <a:pt x="112534" y="256108"/>
                  </a:lnTo>
                  <a:lnTo>
                    <a:pt x="136838" y="254874"/>
                  </a:lnTo>
                  <a:lnTo>
                    <a:pt x="160251" y="248813"/>
                  </a:lnTo>
                  <a:lnTo>
                    <a:pt x="182221" y="238125"/>
                  </a:lnTo>
                  <a:lnTo>
                    <a:pt x="189272" y="232791"/>
                  </a:lnTo>
                  <a:lnTo>
                    <a:pt x="114376" y="232791"/>
                  </a:lnTo>
                  <a:lnTo>
                    <a:pt x="94810" y="229776"/>
                  </a:lnTo>
                  <a:lnTo>
                    <a:pt x="60137" y="212411"/>
                  </a:lnTo>
                  <a:lnTo>
                    <a:pt x="34547" y="181859"/>
                  </a:lnTo>
                  <a:lnTo>
                    <a:pt x="22628" y="143604"/>
                  </a:lnTo>
                  <a:lnTo>
                    <a:pt x="22326" y="122910"/>
                  </a:lnTo>
                  <a:lnTo>
                    <a:pt x="25871" y="102406"/>
                  </a:lnTo>
                  <a:lnTo>
                    <a:pt x="43691" y="65664"/>
                  </a:lnTo>
                  <a:lnTo>
                    <a:pt x="80666" y="34172"/>
                  </a:lnTo>
                  <a:lnTo>
                    <a:pt x="132222" y="23380"/>
                  </a:lnTo>
                  <a:lnTo>
                    <a:pt x="192954" y="23380"/>
                  </a:lnTo>
                  <a:lnTo>
                    <a:pt x="178128" y="11715"/>
                  </a:lnTo>
                  <a:lnTo>
                    <a:pt x="132703" y="0"/>
                  </a:lnTo>
                  <a:close/>
                </a:path>
                <a:path w="245744" h="256540">
                  <a:moveTo>
                    <a:pt x="192954" y="23380"/>
                  </a:moveTo>
                  <a:lnTo>
                    <a:pt x="132222" y="23380"/>
                  </a:lnTo>
                  <a:lnTo>
                    <a:pt x="157772" y="28587"/>
                  </a:lnTo>
                  <a:lnTo>
                    <a:pt x="169250" y="33496"/>
                  </a:lnTo>
                  <a:lnTo>
                    <a:pt x="199377" y="57556"/>
                  </a:lnTo>
                  <a:lnTo>
                    <a:pt x="218647" y="93320"/>
                  </a:lnTo>
                  <a:lnTo>
                    <a:pt x="222875" y="133137"/>
                  </a:lnTo>
                  <a:lnTo>
                    <a:pt x="212439" y="172206"/>
                  </a:lnTo>
                  <a:lnTo>
                    <a:pt x="187718" y="205727"/>
                  </a:lnTo>
                  <a:lnTo>
                    <a:pt x="153404" y="226831"/>
                  </a:lnTo>
                  <a:lnTo>
                    <a:pt x="114376" y="232791"/>
                  </a:lnTo>
                  <a:lnTo>
                    <a:pt x="189272" y="232791"/>
                  </a:lnTo>
                  <a:lnTo>
                    <a:pt x="202196" y="223012"/>
                  </a:lnTo>
                  <a:lnTo>
                    <a:pt x="232423" y="182037"/>
                  </a:lnTo>
                  <a:lnTo>
                    <a:pt x="245184" y="134275"/>
                  </a:lnTo>
                  <a:lnTo>
                    <a:pt x="240017" y="85596"/>
                  </a:lnTo>
                  <a:lnTo>
                    <a:pt x="216458" y="41871"/>
                  </a:lnTo>
                  <a:lnTo>
                    <a:pt x="192954" y="2338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6" name="object 41"/>
            <p:cNvSpPr/>
            <p:nvPr/>
          </p:nvSpPr>
          <p:spPr>
            <a:xfrm>
              <a:off x="1709280" y="5718960"/>
              <a:ext cx="168840" cy="171360"/>
            </a:xfrm>
            <a:prstGeom prst="rect">
              <a:avLst/>
            </a:pr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7" name="object 42"/>
            <p:cNvSpPr/>
            <p:nvPr/>
          </p:nvSpPr>
          <p:spPr>
            <a:xfrm>
              <a:off x="2570040" y="5641200"/>
              <a:ext cx="258480" cy="231840"/>
            </a:xfrm>
            <a:prstGeom prst="rect">
              <a:avLst/>
            </a:prstGeom>
            <a:blipFill rotWithShape="0">
              <a:blip r:embed="rId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8" name="object 43"/>
            <p:cNvSpPr/>
            <p:nvPr/>
          </p:nvSpPr>
          <p:spPr>
            <a:xfrm>
              <a:off x="2620080" y="5700600"/>
              <a:ext cx="156240" cy="244080"/>
            </a:xfrm>
            <a:custGeom>
              <a:avLst/>
              <a:gdLst>
                <a:gd name="textAreaLeft" fmla="*/ 0 w 156240"/>
                <a:gd name="textAreaRight" fmla="*/ 156600 w 156240"/>
                <a:gd name="textAreaTop" fmla="*/ 0 h 244080"/>
                <a:gd name="textAreaBottom" fmla="*/ 244440 h 244080"/>
              </a:gdLst>
              <a:ahLst/>
              <a:cxnLst/>
              <a:rect l="textAreaLeft" t="textAreaTop" r="textAreaRight" b="textAreaBottom"/>
              <a:pathLst>
                <a:path w="226060" h="353059">
                  <a:moveTo>
                    <a:pt x="50386" y="0"/>
                  </a:moveTo>
                  <a:lnTo>
                    <a:pt x="14079" y="25437"/>
                  </a:lnTo>
                  <a:lnTo>
                    <a:pt x="9201" y="49567"/>
                  </a:lnTo>
                  <a:lnTo>
                    <a:pt x="9271" y="53249"/>
                  </a:lnTo>
                  <a:lnTo>
                    <a:pt x="11260" y="62762"/>
                  </a:lnTo>
                  <a:lnTo>
                    <a:pt x="11387" y="63168"/>
                  </a:lnTo>
                  <a:lnTo>
                    <a:pt x="18194" y="94393"/>
                  </a:lnTo>
                  <a:lnTo>
                    <a:pt x="19792" y="126365"/>
                  </a:lnTo>
                  <a:lnTo>
                    <a:pt x="16207" y="158311"/>
                  </a:lnTo>
                  <a:lnTo>
                    <a:pt x="7462" y="189457"/>
                  </a:lnTo>
                  <a:lnTo>
                    <a:pt x="2118" y="208674"/>
                  </a:lnTo>
                  <a:lnTo>
                    <a:pt x="0" y="228565"/>
                  </a:lnTo>
                  <a:lnTo>
                    <a:pt x="1117" y="248645"/>
                  </a:lnTo>
                  <a:lnTo>
                    <a:pt x="5481" y="268426"/>
                  </a:lnTo>
                  <a:lnTo>
                    <a:pt x="27177" y="309386"/>
                  </a:lnTo>
                  <a:lnTo>
                    <a:pt x="62390" y="338974"/>
                  </a:lnTo>
                  <a:lnTo>
                    <a:pt x="102822" y="352412"/>
                  </a:lnTo>
                  <a:lnTo>
                    <a:pt x="123664" y="353042"/>
                  </a:lnTo>
                  <a:lnTo>
                    <a:pt x="144330" y="349553"/>
                  </a:lnTo>
                  <a:lnTo>
                    <a:pt x="183091" y="329432"/>
                  </a:lnTo>
                  <a:lnTo>
                    <a:pt x="124637" y="329432"/>
                  </a:lnTo>
                  <a:lnTo>
                    <a:pt x="106913" y="329410"/>
                  </a:lnTo>
                  <a:lnTo>
                    <a:pt x="57061" y="307807"/>
                  </a:lnTo>
                  <a:lnTo>
                    <a:pt x="26741" y="261796"/>
                  </a:lnTo>
                  <a:lnTo>
                    <a:pt x="22256" y="229811"/>
                  </a:lnTo>
                  <a:lnTo>
                    <a:pt x="23971" y="213937"/>
                  </a:lnTo>
                  <a:lnTo>
                    <a:pt x="38115" y="163493"/>
                  </a:lnTo>
                  <a:lnTo>
                    <a:pt x="42119" y="127616"/>
                  </a:lnTo>
                  <a:lnTo>
                    <a:pt x="40301" y="91674"/>
                  </a:lnTo>
                  <a:lnTo>
                    <a:pt x="32634" y="56539"/>
                  </a:lnTo>
                  <a:lnTo>
                    <a:pt x="30487" y="49567"/>
                  </a:lnTo>
                  <a:lnTo>
                    <a:pt x="31008" y="42632"/>
                  </a:lnTo>
                  <a:lnTo>
                    <a:pt x="55075" y="22376"/>
                  </a:lnTo>
                  <a:lnTo>
                    <a:pt x="94333" y="22376"/>
                  </a:lnTo>
                  <a:lnTo>
                    <a:pt x="91479" y="18009"/>
                  </a:lnTo>
                  <a:lnTo>
                    <a:pt x="84903" y="11212"/>
                  </a:lnTo>
                  <a:lnTo>
                    <a:pt x="77109" y="5777"/>
                  </a:lnTo>
                  <a:lnTo>
                    <a:pt x="68490" y="1997"/>
                  </a:lnTo>
                  <a:lnTo>
                    <a:pt x="59509" y="64"/>
                  </a:lnTo>
                  <a:lnTo>
                    <a:pt x="50386" y="0"/>
                  </a:lnTo>
                  <a:close/>
                </a:path>
                <a:path w="226060" h="353059">
                  <a:moveTo>
                    <a:pt x="94333" y="22376"/>
                  </a:moveTo>
                  <a:lnTo>
                    <a:pt x="55075" y="22376"/>
                  </a:lnTo>
                  <a:lnTo>
                    <a:pt x="61374" y="23189"/>
                  </a:lnTo>
                  <a:lnTo>
                    <a:pt x="72791" y="29602"/>
                  </a:lnTo>
                  <a:lnTo>
                    <a:pt x="77122" y="35025"/>
                  </a:lnTo>
                  <a:lnTo>
                    <a:pt x="79268" y="41997"/>
                  </a:lnTo>
                  <a:lnTo>
                    <a:pt x="92733" y="75576"/>
                  </a:lnTo>
                  <a:lnTo>
                    <a:pt x="111361" y="106274"/>
                  </a:lnTo>
                  <a:lnTo>
                    <a:pt x="134646" y="133393"/>
                  </a:lnTo>
                  <a:lnTo>
                    <a:pt x="174445" y="166538"/>
                  </a:lnTo>
                  <a:lnTo>
                    <a:pt x="184948" y="178799"/>
                  </a:lnTo>
                  <a:lnTo>
                    <a:pt x="193360" y="192703"/>
                  </a:lnTo>
                  <a:lnTo>
                    <a:pt x="199448" y="207936"/>
                  </a:lnTo>
                  <a:lnTo>
                    <a:pt x="203297" y="226247"/>
                  </a:lnTo>
                  <a:lnTo>
                    <a:pt x="203685" y="244634"/>
                  </a:lnTo>
                  <a:lnTo>
                    <a:pt x="200647" y="262651"/>
                  </a:lnTo>
                  <a:lnTo>
                    <a:pt x="172658" y="308340"/>
                  </a:lnTo>
                  <a:lnTo>
                    <a:pt x="124637" y="329432"/>
                  </a:lnTo>
                  <a:lnTo>
                    <a:pt x="183091" y="329432"/>
                  </a:lnTo>
                  <a:lnTo>
                    <a:pt x="214180" y="290930"/>
                  </a:lnTo>
                  <a:lnTo>
                    <a:pt x="225979" y="247037"/>
                  </a:lnTo>
                  <a:lnTo>
                    <a:pt x="225496" y="224127"/>
                  </a:lnTo>
                  <a:lnTo>
                    <a:pt x="213111" y="182329"/>
                  </a:lnTo>
                  <a:lnTo>
                    <a:pt x="189536" y="149719"/>
                  </a:lnTo>
                  <a:lnTo>
                    <a:pt x="149732" y="116578"/>
                  </a:lnTo>
                  <a:lnTo>
                    <a:pt x="129035" y="92475"/>
                  </a:lnTo>
                  <a:lnTo>
                    <a:pt x="112483" y="65193"/>
                  </a:lnTo>
                  <a:lnTo>
                    <a:pt x="100528" y="35355"/>
                  </a:lnTo>
                  <a:lnTo>
                    <a:pt x="100401" y="34974"/>
                  </a:lnTo>
                  <a:lnTo>
                    <a:pt x="96694" y="25988"/>
                  </a:lnTo>
                  <a:lnTo>
                    <a:pt x="94333" y="22376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59" name="object 44"/>
            <p:cNvSpPr/>
            <p:nvPr/>
          </p:nvSpPr>
          <p:spPr>
            <a:xfrm>
              <a:off x="2669040" y="5766480"/>
              <a:ext cx="78840" cy="150120"/>
            </a:xfrm>
            <a:prstGeom prst="rect">
              <a:avLst/>
            </a:prstGeom>
            <a:blipFill rotWithShape="0">
              <a:blip r:embed="rId1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0" name="object 45"/>
            <p:cNvSpPr/>
            <p:nvPr/>
          </p:nvSpPr>
          <p:spPr>
            <a:xfrm>
              <a:off x="2257560" y="2546640"/>
              <a:ext cx="717840" cy="946080"/>
            </a:xfrm>
            <a:prstGeom prst="rect">
              <a:avLst/>
            </a:prstGeom>
            <a:blipFill rotWithShape="0">
              <a:blip r:embed="rId1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1" name="object 46"/>
            <p:cNvSpPr/>
            <p:nvPr/>
          </p:nvSpPr>
          <p:spPr>
            <a:xfrm>
              <a:off x="1522800" y="2610000"/>
              <a:ext cx="636840" cy="805320"/>
            </a:xfrm>
            <a:prstGeom prst="rect">
              <a:avLst/>
            </a:prstGeom>
            <a:blipFill rotWithShape="0">
              <a:blip r:embed="rId1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2" name="object 47"/>
            <p:cNvSpPr/>
            <p:nvPr/>
          </p:nvSpPr>
          <p:spPr>
            <a:xfrm>
              <a:off x="2741040" y="2707200"/>
              <a:ext cx="252720" cy="182160"/>
            </a:xfrm>
            <a:prstGeom prst="rect">
              <a:avLst/>
            </a:prstGeom>
            <a:blipFill rotWithShape="0">
              <a:blip r:embed="rId1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3" name="object 48"/>
            <p:cNvSpPr/>
            <p:nvPr/>
          </p:nvSpPr>
          <p:spPr>
            <a:xfrm>
              <a:off x="2786400" y="2617560"/>
              <a:ext cx="41760" cy="187200"/>
            </a:xfrm>
            <a:custGeom>
              <a:avLst/>
              <a:gdLst>
                <a:gd name="textAreaLeft" fmla="*/ 0 w 41760"/>
                <a:gd name="textAreaRight" fmla="*/ 42120 w 41760"/>
                <a:gd name="textAreaTop" fmla="*/ 0 h 187200"/>
                <a:gd name="textAreaBottom" fmla="*/ 187560 h 187200"/>
              </a:gdLst>
              <a:ahLst/>
              <a:cxnLst/>
              <a:rect l="textAreaLeft" t="textAreaTop" r="textAreaRight" b="textAreaBottom"/>
              <a:pathLst>
                <a:path w="60960" h="271145">
                  <a:moveTo>
                    <a:pt x="33705" y="0"/>
                  </a:moveTo>
                  <a:lnTo>
                    <a:pt x="22186" y="4343"/>
                  </a:lnTo>
                  <a:lnTo>
                    <a:pt x="19291" y="11036"/>
                  </a:lnTo>
                  <a:lnTo>
                    <a:pt x="21501" y="17132"/>
                  </a:lnTo>
                  <a:lnTo>
                    <a:pt x="28594" y="39573"/>
                  </a:lnTo>
                  <a:lnTo>
                    <a:pt x="33807" y="62341"/>
                  </a:lnTo>
                  <a:lnTo>
                    <a:pt x="37124" y="85351"/>
                  </a:lnTo>
                  <a:lnTo>
                    <a:pt x="38531" y="108521"/>
                  </a:lnTo>
                  <a:lnTo>
                    <a:pt x="38278" y="127193"/>
                  </a:lnTo>
                  <a:lnTo>
                    <a:pt x="30187" y="183070"/>
                  </a:lnTo>
                  <a:lnTo>
                    <a:pt x="13017" y="233162"/>
                  </a:lnTo>
                  <a:lnTo>
                    <a:pt x="0" y="257378"/>
                  </a:lnTo>
                  <a:lnTo>
                    <a:pt x="1473" y="264655"/>
                  </a:lnTo>
                  <a:lnTo>
                    <a:pt x="9296" y="270167"/>
                  </a:lnTo>
                  <a:lnTo>
                    <a:pt x="12420" y="270725"/>
                  </a:lnTo>
                  <a:lnTo>
                    <a:pt x="17983" y="269468"/>
                  </a:lnTo>
                  <a:lnTo>
                    <a:pt x="42321" y="221067"/>
                  </a:lnTo>
                  <a:lnTo>
                    <a:pt x="55891" y="170143"/>
                  </a:lnTo>
                  <a:lnTo>
                    <a:pt x="60533" y="129528"/>
                  </a:lnTo>
                  <a:lnTo>
                    <a:pt x="60858" y="109194"/>
                  </a:lnTo>
                  <a:lnTo>
                    <a:pt x="59358" y="83846"/>
                  </a:lnTo>
                  <a:lnTo>
                    <a:pt x="55762" y="58686"/>
                  </a:lnTo>
                  <a:lnTo>
                    <a:pt x="50085" y="33803"/>
                  </a:lnTo>
                  <a:lnTo>
                    <a:pt x="42341" y="9283"/>
                  </a:lnTo>
                  <a:lnTo>
                    <a:pt x="40144" y="3187"/>
                  </a:lnTo>
                  <a:lnTo>
                    <a:pt x="33705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4" name="object 49"/>
            <p:cNvSpPr/>
            <p:nvPr/>
          </p:nvSpPr>
          <p:spPr>
            <a:xfrm>
              <a:off x="2755080" y="2545920"/>
              <a:ext cx="184320" cy="207360"/>
            </a:xfrm>
            <a:prstGeom prst="rect">
              <a:avLst/>
            </a:prstGeom>
            <a:blipFill rotWithShape="0">
              <a:blip r:embed="rId1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5" name="object 50"/>
            <p:cNvSpPr/>
            <p:nvPr/>
          </p:nvSpPr>
          <p:spPr>
            <a:xfrm>
              <a:off x="2051280" y="3263400"/>
              <a:ext cx="170640" cy="170640"/>
            </a:xfrm>
            <a:prstGeom prst="rect">
              <a:avLst/>
            </a:prstGeom>
            <a:blipFill rotWithShape="0">
              <a:blip r:embed="rId1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6" name="object 51"/>
            <p:cNvSpPr/>
            <p:nvPr/>
          </p:nvSpPr>
          <p:spPr>
            <a:xfrm>
              <a:off x="2196360" y="3134880"/>
              <a:ext cx="108360" cy="214920"/>
            </a:xfrm>
            <a:custGeom>
              <a:avLst/>
              <a:gdLst>
                <a:gd name="textAreaLeft" fmla="*/ 0 w 108360"/>
                <a:gd name="textAreaRight" fmla="*/ 108720 w 108360"/>
                <a:gd name="textAreaTop" fmla="*/ 0 h 214920"/>
                <a:gd name="textAreaBottom" fmla="*/ 215280 h 214920"/>
              </a:gdLst>
              <a:ahLst/>
              <a:cxnLst/>
              <a:rect l="textAreaLeft" t="textAreaTop" r="textAreaRight" b="textAreaBottom"/>
              <a:pathLst>
                <a:path w="156844" h="311150">
                  <a:moveTo>
                    <a:pt x="124281" y="0"/>
                  </a:moveTo>
                  <a:lnTo>
                    <a:pt x="88302" y="29863"/>
                  </a:lnTo>
                  <a:lnTo>
                    <a:pt x="52488" y="77666"/>
                  </a:lnTo>
                  <a:lnTo>
                    <a:pt x="34423" y="112007"/>
                  </a:lnTo>
                  <a:lnTo>
                    <a:pt x="18586" y="154301"/>
                  </a:lnTo>
                  <a:lnTo>
                    <a:pt x="7340" y="204597"/>
                  </a:lnTo>
                  <a:lnTo>
                    <a:pt x="1849" y="248559"/>
                  </a:lnTo>
                  <a:lnTo>
                    <a:pt x="0" y="277533"/>
                  </a:lnTo>
                  <a:lnTo>
                    <a:pt x="51" y="285222"/>
                  </a:lnTo>
                  <a:lnTo>
                    <a:pt x="10058" y="310769"/>
                  </a:lnTo>
                  <a:lnTo>
                    <a:pt x="13537" y="310769"/>
                  </a:lnTo>
                  <a:lnTo>
                    <a:pt x="49180" y="285222"/>
                  </a:lnTo>
                  <a:lnTo>
                    <a:pt x="22275" y="277533"/>
                  </a:lnTo>
                  <a:lnTo>
                    <a:pt x="22853" y="265488"/>
                  </a:lnTo>
                  <a:lnTo>
                    <a:pt x="29324" y="208267"/>
                  </a:lnTo>
                  <a:lnTo>
                    <a:pt x="39672" y="161823"/>
                  </a:lnTo>
                  <a:lnTo>
                    <a:pt x="54208" y="122777"/>
                  </a:lnTo>
                  <a:lnTo>
                    <a:pt x="87197" y="66700"/>
                  </a:lnTo>
                  <a:lnTo>
                    <a:pt x="113635" y="36648"/>
                  </a:lnTo>
                  <a:lnTo>
                    <a:pt x="120471" y="30314"/>
                  </a:lnTo>
                  <a:lnTo>
                    <a:pt x="144156" y="30314"/>
                  </a:lnTo>
                  <a:lnTo>
                    <a:pt x="142369" y="24771"/>
                  </a:lnTo>
                  <a:lnTo>
                    <a:pt x="136871" y="11568"/>
                  </a:lnTo>
                  <a:lnTo>
                    <a:pt x="134302" y="6350"/>
                  </a:lnTo>
                  <a:lnTo>
                    <a:pt x="132778" y="3543"/>
                  </a:lnTo>
                  <a:lnTo>
                    <a:pt x="130238" y="1524"/>
                  </a:lnTo>
                  <a:lnTo>
                    <a:pt x="124281" y="0"/>
                  </a:lnTo>
                  <a:close/>
                </a:path>
                <a:path w="156844" h="311150">
                  <a:moveTo>
                    <a:pt x="144156" y="30314"/>
                  </a:moveTo>
                  <a:lnTo>
                    <a:pt x="120471" y="30314"/>
                  </a:lnTo>
                  <a:lnTo>
                    <a:pt x="123569" y="38693"/>
                  </a:lnTo>
                  <a:lnTo>
                    <a:pt x="126763" y="48869"/>
                  </a:lnTo>
                  <a:lnTo>
                    <a:pt x="129735" y="60636"/>
                  </a:lnTo>
                  <a:lnTo>
                    <a:pt x="132168" y="73787"/>
                  </a:lnTo>
                  <a:lnTo>
                    <a:pt x="134132" y="105545"/>
                  </a:lnTo>
                  <a:lnTo>
                    <a:pt x="130265" y="135469"/>
                  </a:lnTo>
                  <a:lnTo>
                    <a:pt x="105130" y="189407"/>
                  </a:lnTo>
                  <a:lnTo>
                    <a:pt x="80095" y="221031"/>
                  </a:lnTo>
                  <a:lnTo>
                    <a:pt x="37816" y="264561"/>
                  </a:lnTo>
                  <a:lnTo>
                    <a:pt x="22275" y="277533"/>
                  </a:lnTo>
                  <a:lnTo>
                    <a:pt x="57063" y="277533"/>
                  </a:lnTo>
                  <a:lnTo>
                    <a:pt x="122707" y="203809"/>
                  </a:lnTo>
                  <a:lnTo>
                    <a:pt x="151698" y="141274"/>
                  </a:lnTo>
                  <a:lnTo>
                    <a:pt x="156297" y="106543"/>
                  </a:lnTo>
                  <a:lnTo>
                    <a:pt x="154152" y="70129"/>
                  </a:lnTo>
                  <a:lnTo>
                    <a:pt x="148796" y="44708"/>
                  </a:lnTo>
                  <a:lnTo>
                    <a:pt x="144156" y="30314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7" name="object 52"/>
            <p:cNvSpPr/>
            <p:nvPr/>
          </p:nvSpPr>
          <p:spPr>
            <a:xfrm>
              <a:off x="2108520" y="3193920"/>
              <a:ext cx="173160" cy="261720"/>
            </a:xfrm>
            <a:prstGeom prst="rect">
              <a:avLst/>
            </a:prstGeom>
            <a:blipFill rotWithShape="0">
              <a:blip r:embed="rId1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8" name="object 53"/>
            <p:cNvSpPr/>
            <p:nvPr/>
          </p:nvSpPr>
          <p:spPr>
            <a:xfrm>
              <a:off x="2241720" y="6303600"/>
              <a:ext cx="201960" cy="201960"/>
            </a:xfrm>
            <a:custGeom>
              <a:avLst/>
              <a:gdLst>
                <a:gd name="textAreaLeft" fmla="*/ 0 w 201960"/>
                <a:gd name="textAreaRight" fmla="*/ 202320 w 201960"/>
                <a:gd name="textAreaTop" fmla="*/ 0 h 201960"/>
                <a:gd name="textAreaBottom" fmla="*/ 202320 h 201960"/>
              </a:gdLst>
              <a:ahLst/>
              <a:cxnLst/>
              <a:rect l="textAreaLeft" t="textAreaTop" r="textAreaRight" b="textAreaBottom"/>
              <a:pathLst>
                <a:path w="292100" h="292100">
                  <a:moveTo>
                    <a:pt x="137135" y="0"/>
                  </a:moveTo>
                  <a:lnTo>
                    <a:pt x="93035" y="9654"/>
                  </a:lnTo>
                  <a:lnTo>
                    <a:pt x="54307" y="32017"/>
                  </a:lnTo>
                  <a:lnTo>
                    <a:pt x="23898" y="65385"/>
                  </a:lnTo>
                  <a:lnTo>
                    <a:pt x="4756" y="108056"/>
                  </a:lnTo>
                  <a:lnTo>
                    <a:pt x="0" y="154582"/>
                  </a:lnTo>
                  <a:lnTo>
                    <a:pt x="9652" y="198683"/>
                  </a:lnTo>
                  <a:lnTo>
                    <a:pt x="32012" y="237413"/>
                  </a:lnTo>
                  <a:lnTo>
                    <a:pt x="65381" y="267825"/>
                  </a:lnTo>
                  <a:lnTo>
                    <a:pt x="108058" y="286974"/>
                  </a:lnTo>
                  <a:lnTo>
                    <a:pt x="154579" y="291729"/>
                  </a:lnTo>
                  <a:lnTo>
                    <a:pt x="198678" y="282074"/>
                  </a:lnTo>
                  <a:lnTo>
                    <a:pt x="237408" y="259712"/>
                  </a:lnTo>
                  <a:lnTo>
                    <a:pt x="267819" y="226344"/>
                  </a:lnTo>
                  <a:lnTo>
                    <a:pt x="286963" y="183672"/>
                  </a:lnTo>
                  <a:lnTo>
                    <a:pt x="291724" y="137146"/>
                  </a:lnTo>
                  <a:lnTo>
                    <a:pt x="282072" y="93045"/>
                  </a:lnTo>
                  <a:lnTo>
                    <a:pt x="259710" y="54316"/>
                  </a:lnTo>
                  <a:lnTo>
                    <a:pt x="226339" y="23903"/>
                  </a:lnTo>
                  <a:lnTo>
                    <a:pt x="183661" y="4755"/>
                  </a:lnTo>
                  <a:lnTo>
                    <a:pt x="137135" y="0"/>
                  </a:lnTo>
                  <a:close/>
                </a:path>
              </a:pathLst>
            </a:custGeom>
            <a:solidFill>
              <a:srgbClr val="FFE1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9" name="object 54"/>
            <p:cNvSpPr/>
            <p:nvPr/>
          </p:nvSpPr>
          <p:spPr>
            <a:xfrm>
              <a:off x="1572840" y="6454440"/>
              <a:ext cx="201960" cy="201960"/>
            </a:xfrm>
            <a:custGeom>
              <a:avLst/>
              <a:gdLst>
                <a:gd name="textAreaLeft" fmla="*/ 0 w 201960"/>
                <a:gd name="textAreaRight" fmla="*/ 202320 w 201960"/>
                <a:gd name="textAreaTop" fmla="*/ 0 h 201960"/>
                <a:gd name="textAreaBottom" fmla="*/ 202320 h 201960"/>
              </a:gdLst>
              <a:ahLst/>
              <a:cxnLst/>
              <a:rect l="textAreaLeft" t="textAreaTop" r="textAreaRight" b="textAreaBottom"/>
              <a:pathLst>
                <a:path w="292100" h="292100">
                  <a:moveTo>
                    <a:pt x="154577" y="0"/>
                  </a:moveTo>
                  <a:lnTo>
                    <a:pt x="108045" y="4761"/>
                  </a:lnTo>
                  <a:lnTo>
                    <a:pt x="65375" y="23903"/>
                  </a:lnTo>
                  <a:lnTo>
                    <a:pt x="32010" y="54312"/>
                  </a:lnTo>
                  <a:lnTo>
                    <a:pt x="9651" y="93040"/>
                  </a:lnTo>
                  <a:lnTo>
                    <a:pt x="0" y="137140"/>
                  </a:lnTo>
                  <a:lnTo>
                    <a:pt x="4756" y="183666"/>
                  </a:lnTo>
                  <a:lnTo>
                    <a:pt x="23898" y="226337"/>
                  </a:lnTo>
                  <a:lnTo>
                    <a:pt x="54307" y="259706"/>
                  </a:lnTo>
                  <a:lnTo>
                    <a:pt x="93035" y="282068"/>
                  </a:lnTo>
                  <a:lnTo>
                    <a:pt x="137135" y="291723"/>
                  </a:lnTo>
                  <a:lnTo>
                    <a:pt x="183661" y="286967"/>
                  </a:lnTo>
                  <a:lnTo>
                    <a:pt x="226337" y="267819"/>
                  </a:lnTo>
                  <a:lnTo>
                    <a:pt x="259706" y="237406"/>
                  </a:lnTo>
                  <a:lnTo>
                    <a:pt x="282067" y="198677"/>
                  </a:lnTo>
                  <a:lnTo>
                    <a:pt x="291719" y="154576"/>
                  </a:lnTo>
                  <a:lnTo>
                    <a:pt x="286963" y="108050"/>
                  </a:lnTo>
                  <a:lnTo>
                    <a:pt x="267820" y="65378"/>
                  </a:lnTo>
                  <a:lnTo>
                    <a:pt x="237411" y="32011"/>
                  </a:lnTo>
                  <a:lnTo>
                    <a:pt x="198681" y="9650"/>
                  </a:lnTo>
                  <a:lnTo>
                    <a:pt x="154577" y="0"/>
                  </a:lnTo>
                  <a:close/>
                </a:path>
              </a:pathLst>
            </a:custGeom>
            <a:solidFill>
              <a:srgbClr val="CDD9E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0" name="object 55"/>
            <p:cNvSpPr/>
            <p:nvPr/>
          </p:nvSpPr>
          <p:spPr>
            <a:xfrm>
              <a:off x="2579040" y="6484680"/>
              <a:ext cx="201960" cy="201960"/>
            </a:xfrm>
            <a:custGeom>
              <a:avLst/>
              <a:gdLst>
                <a:gd name="textAreaLeft" fmla="*/ 0 w 201960"/>
                <a:gd name="textAreaRight" fmla="*/ 202320 w 201960"/>
                <a:gd name="textAreaTop" fmla="*/ 0 h 201960"/>
                <a:gd name="textAreaBottom" fmla="*/ 202320 h 201960"/>
              </a:gdLst>
              <a:ahLst/>
              <a:cxnLst/>
              <a:rect l="textAreaLeft" t="textAreaTop" r="textAreaRight" b="textAreaBottom"/>
              <a:pathLst>
                <a:path w="292100" h="292100">
                  <a:moveTo>
                    <a:pt x="137141" y="0"/>
                  </a:moveTo>
                  <a:lnTo>
                    <a:pt x="93040" y="9654"/>
                  </a:lnTo>
                  <a:lnTo>
                    <a:pt x="54311" y="32017"/>
                  </a:lnTo>
                  <a:lnTo>
                    <a:pt x="23898" y="65385"/>
                  </a:lnTo>
                  <a:lnTo>
                    <a:pt x="4750" y="108056"/>
                  </a:lnTo>
                  <a:lnTo>
                    <a:pt x="0" y="154582"/>
                  </a:lnTo>
                  <a:lnTo>
                    <a:pt x="9655" y="198683"/>
                  </a:lnTo>
                  <a:lnTo>
                    <a:pt x="32018" y="237413"/>
                  </a:lnTo>
                  <a:lnTo>
                    <a:pt x="65387" y="267825"/>
                  </a:lnTo>
                  <a:lnTo>
                    <a:pt x="108064" y="286974"/>
                  </a:lnTo>
                  <a:lnTo>
                    <a:pt x="154585" y="291729"/>
                  </a:lnTo>
                  <a:lnTo>
                    <a:pt x="198685" y="282074"/>
                  </a:lnTo>
                  <a:lnTo>
                    <a:pt x="237414" y="259712"/>
                  </a:lnTo>
                  <a:lnTo>
                    <a:pt x="267825" y="226344"/>
                  </a:lnTo>
                  <a:lnTo>
                    <a:pt x="286969" y="183672"/>
                  </a:lnTo>
                  <a:lnTo>
                    <a:pt x="291730" y="137146"/>
                  </a:lnTo>
                  <a:lnTo>
                    <a:pt x="282079" y="93045"/>
                  </a:lnTo>
                  <a:lnTo>
                    <a:pt x="259716" y="54316"/>
                  </a:lnTo>
                  <a:lnTo>
                    <a:pt x="226345" y="23903"/>
                  </a:lnTo>
                  <a:lnTo>
                    <a:pt x="183667" y="4755"/>
                  </a:lnTo>
                  <a:lnTo>
                    <a:pt x="137141" y="0"/>
                  </a:lnTo>
                  <a:close/>
                </a:path>
              </a:pathLst>
            </a:custGeom>
            <a:solidFill>
              <a:srgbClr val="EE30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1" name="object 56"/>
            <p:cNvSpPr/>
            <p:nvPr/>
          </p:nvSpPr>
          <p:spPr>
            <a:xfrm>
              <a:off x="2639160" y="6429600"/>
              <a:ext cx="162360" cy="240120"/>
            </a:xfrm>
            <a:custGeom>
              <a:avLst/>
              <a:gdLst>
                <a:gd name="textAreaLeft" fmla="*/ 0 w 162360"/>
                <a:gd name="textAreaRight" fmla="*/ 162720 w 162360"/>
                <a:gd name="textAreaTop" fmla="*/ 0 h 240120"/>
                <a:gd name="textAreaBottom" fmla="*/ 240480 h 240120"/>
              </a:gdLst>
              <a:ahLst/>
              <a:cxnLst/>
              <a:rect l="textAreaLeft" t="textAreaTop" r="textAreaRight" b="textAreaBottom"/>
              <a:pathLst>
                <a:path w="234950" h="347345">
                  <a:moveTo>
                    <a:pt x="121513" y="0"/>
                  </a:moveTo>
                  <a:lnTo>
                    <a:pt x="74663" y="9994"/>
                  </a:lnTo>
                  <a:lnTo>
                    <a:pt x="24026" y="61018"/>
                  </a:lnTo>
                  <a:lnTo>
                    <a:pt x="7180" y="107336"/>
                  </a:lnTo>
                  <a:lnTo>
                    <a:pt x="199" y="157026"/>
                  </a:lnTo>
                  <a:lnTo>
                    <a:pt x="0" y="204618"/>
                  </a:lnTo>
                  <a:lnTo>
                    <a:pt x="3195" y="232016"/>
                  </a:lnTo>
                  <a:lnTo>
                    <a:pt x="20029" y="282869"/>
                  </a:lnTo>
                  <a:lnTo>
                    <a:pt x="45207" y="319907"/>
                  </a:lnTo>
                  <a:lnTo>
                    <a:pt x="83997" y="345868"/>
                  </a:lnTo>
                  <a:lnTo>
                    <a:pt x="92938" y="347341"/>
                  </a:lnTo>
                  <a:lnTo>
                    <a:pt x="103607" y="346963"/>
                  </a:lnTo>
                  <a:lnTo>
                    <a:pt x="113539" y="344993"/>
                  </a:lnTo>
                  <a:lnTo>
                    <a:pt x="122797" y="342035"/>
                  </a:lnTo>
                  <a:lnTo>
                    <a:pt x="131445" y="338692"/>
                  </a:lnTo>
                  <a:lnTo>
                    <a:pt x="148704" y="331822"/>
                  </a:lnTo>
                  <a:lnTo>
                    <a:pt x="168701" y="331822"/>
                  </a:lnTo>
                  <a:lnTo>
                    <a:pt x="172680" y="319718"/>
                  </a:lnTo>
                  <a:lnTo>
                    <a:pt x="95046" y="319718"/>
                  </a:lnTo>
                  <a:lnTo>
                    <a:pt x="86850" y="317530"/>
                  </a:lnTo>
                  <a:lnTo>
                    <a:pt x="54635" y="288248"/>
                  </a:lnTo>
                  <a:lnTo>
                    <a:pt x="34840" y="248414"/>
                  </a:lnTo>
                  <a:lnTo>
                    <a:pt x="26390" y="202485"/>
                  </a:lnTo>
                  <a:lnTo>
                    <a:pt x="28077" y="139971"/>
                  </a:lnTo>
                  <a:lnTo>
                    <a:pt x="38017" y="94741"/>
                  </a:lnTo>
                  <a:lnTo>
                    <a:pt x="69989" y="44967"/>
                  </a:lnTo>
                  <a:lnTo>
                    <a:pt x="119862" y="27652"/>
                  </a:lnTo>
                  <a:lnTo>
                    <a:pt x="196245" y="27652"/>
                  </a:lnTo>
                  <a:lnTo>
                    <a:pt x="185391" y="21397"/>
                  </a:lnTo>
                  <a:lnTo>
                    <a:pt x="173767" y="15257"/>
                  </a:lnTo>
                  <a:lnTo>
                    <a:pt x="160524" y="9309"/>
                  </a:lnTo>
                  <a:lnTo>
                    <a:pt x="145440" y="3996"/>
                  </a:lnTo>
                  <a:lnTo>
                    <a:pt x="121513" y="0"/>
                  </a:lnTo>
                  <a:close/>
                </a:path>
                <a:path w="234950" h="347345">
                  <a:moveTo>
                    <a:pt x="168701" y="331822"/>
                  </a:moveTo>
                  <a:lnTo>
                    <a:pt x="148704" y="331822"/>
                  </a:lnTo>
                  <a:lnTo>
                    <a:pt x="161124" y="335987"/>
                  </a:lnTo>
                  <a:lnTo>
                    <a:pt x="168656" y="331961"/>
                  </a:lnTo>
                  <a:lnTo>
                    <a:pt x="168701" y="331822"/>
                  </a:lnTo>
                  <a:close/>
                </a:path>
                <a:path w="234950" h="347345">
                  <a:moveTo>
                    <a:pt x="152295" y="305470"/>
                  </a:moveTo>
                  <a:lnTo>
                    <a:pt x="141974" y="306468"/>
                  </a:lnTo>
                  <a:lnTo>
                    <a:pt x="132047" y="309277"/>
                  </a:lnTo>
                  <a:lnTo>
                    <a:pt x="115590" y="315605"/>
                  </a:lnTo>
                  <a:lnTo>
                    <a:pt x="108694" y="317901"/>
                  </a:lnTo>
                  <a:lnTo>
                    <a:pt x="101867" y="319394"/>
                  </a:lnTo>
                  <a:lnTo>
                    <a:pt x="95046" y="319718"/>
                  </a:lnTo>
                  <a:lnTo>
                    <a:pt x="172680" y="319718"/>
                  </a:lnTo>
                  <a:lnTo>
                    <a:pt x="173443" y="317394"/>
                  </a:lnTo>
                  <a:lnTo>
                    <a:pt x="169799" y="309622"/>
                  </a:lnTo>
                  <a:lnTo>
                    <a:pt x="162902" y="307311"/>
                  </a:lnTo>
                  <a:lnTo>
                    <a:pt x="152295" y="305470"/>
                  </a:lnTo>
                  <a:close/>
                </a:path>
                <a:path w="234950" h="347345">
                  <a:moveTo>
                    <a:pt x="196245" y="27652"/>
                  </a:moveTo>
                  <a:lnTo>
                    <a:pt x="119862" y="27652"/>
                  </a:lnTo>
                  <a:lnTo>
                    <a:pt x="137502" y="30603"/>
                  </a:lnTo>
                  <a:lnTo>
                    <a:pt x="150614" y="35225"/>
                  </a:lnTo>
                  <a:lnTo>
                    <a:pt x="162252" y="40471"/>
                  </a:lnTo>
                  <a:lnTo>
                    <a:pt x="172703" y="46012"/>
                  </a:lnTo>
                  <a:lnTo>
                    <a:pt x="190735" y="56425"/>
                  </a:lnTo>
                  <a:lnTo>
                    <a:pt x="199177" y="60916"/>
                  </a:lnTo>
                  <a:lnTo>
                    <a:pt x="207785" y="64720"/>
                  </a:lnTo>
                  <a:lnTo>
                    <a:pt x="216763" y="67560"/>
                  </a:lnTo>
                  <a:lnTo>
                    <a:pt x="223824" y="69300"/>
                  </a:lnTo>
                  <a:lnTo>
                    <a:pt x="231038" y="64677"/>
                  </a:lnTo>
                  <a:lnTo>
                    <a:pt x="234734" y="49805"/>
                  </a:lnTo>
                  <a:lnTo>
                    <a:pt x="230492" y="42325"/>
                  </a:lnTo>
                  <a:lnTo>
                    <a:pt x="223456" y="40623"/>
                  </a:lnTo>
                  <a:lnTo>
                    <a:pt x="216836" y="38461"/>
                  </a:lnTo>
                  <a:lnTo>
                    <a:pt x="210075" y="35384"/>
                  </a:lnTo>
                  <a:lnTo>
                    <a:pt x="203045" y="31594"/>
                  </a:lnTo>
                  <a:lnTo>
                    <a:pt x="196245" y="27652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2" name="object 57"/>
            <p:cNvSpPr/>
            <p:nvPr/>
          </p:nvSpPr>
          <p:spPr>
            <a:xfrm>
              <a:off x="2739240" y="6456240"/>
              <a:ext cx="171360" cy="235080"/>
            </a:xfrm>
            <a:custGeom>
              <a:avLst/>
              <a:gdLst>
                <a:gd name="textAreaLeft" fmla="*/ 0 w 171360"/>
                <a:gd name="textAreaRight" fmla="*/ 171720 w 171360"/>
                <a:gd name="textAreaTop" fmla="*/ 0 h 235080"/>
                <a:gd name="textAreaBottom" fmla="*/ 235440 h 235080"/>
              </a:gdLst>
              <a:ahLst/>
              <a:cxnLst/>
              <a:rect l="textAreaLeft" t="textAreaTop" r="textAreaRight" b="textAreaBottom"/>
              <a:pathLst>
                <a:path w="248285" h="340359">
                  <a:moveTo>
                    <a:pt x="9448" y="266788"/>
                  </a:moveTo>
                  <a:lnTo>
                    <a:pt x="2578" y="271970"/>
                  </a:lnTo>
                  <a:lnTo>
                    <a:pt x="0" y="287070"/>
                  </a:lnTo>
                  <a:lnTo>
                    <a:pt x="4762" y="294131"/>
                  </a:lnTo>
                  <a:lnTo>
                    <a:pt x="17767" y="296214"/>
                  </a:lnTo>
                  <a:lnTo>
                    <a:pt x="30377" y="310654"/>
                  </a:lnTo>
                  <a:lnTo>
                    <a:pt x="60680" y="336080"/>
                  </a:lnTo>
                  <a:lnTo>
                    <a:pt x="81616" y="340302"/>
                  </a:lnTo>
                  <a:lnTo>
                    <a:pt x="97607" y="338809"/>
                  </a:lnTo>
                  <a:lnTo>
                    <a:pt x="114810" y="334065"/>
                  </a:lnTo>
                  <a:lnTo>
                    <a:pt x="132664" y="326148"/>
                  </a:lnTo>
                  <a:lnTo>
                    <a:pt x="154133" y="312520"/>
                  </a:lnTo>
                  <a:lnTo>
                    <a:pt x="79969" y="312520"/>
                  </a:lnTo>
                  <a:lnTo>
                    <a:pt x="71742" y="310654"/>
                  </a:lnTo>
                  <a:lnTo>
                    <a:pt x="65740" y="307156"/>
                  </a:lnTo>
                  <a:lnTo>
                    <a:pt x="60258" y="302610"/>
                  </a:lnTo>
                  <a:lnTo>
                    <a:pt x="55075" y="297315"/>
                  </a:lnTo>
                  <a:lnTo>
                    <a:pt x="49974" y="291566"/>
                  </a:lnTo>
                  <a:lnTo>
                    <a:pt x="42997" y="283799"/>
                  </a:lnTo>
                  <a:lnTo>
                    <a:pt x="35428" y="276725"/>
                  </a:lnTo>
                  <a:lnTo>
                    <a:pt x="26794" y="271162"/>
                  </a:lnTo>
                  <a:lnTo>
                    <a:pt x="16624" y="267931"/>
                  </a:lnTo>
                  <a:lnTo>
                    <a:pt x="9448" y="266788"/>
                  </a:lnTo>
                  <a:close/>
                </a:path>
                <a:path w="248285" h="340359">
                  <a:moveTo>
                    <a:pt x="212023" y="29938"/>
                  </a:moveTo>
                  <a:lnTo>
                    <a:pt x="132989" y="29938"/>
                  </a:lnTo>
                  <a:lnTo>
                    <a:pt x="145656" y="30686"/>
                  </a:lnTo>
                  <a:lnTo>
                    <a:pt x="159359" y="32677"/>
                  </a:lnTo>
                  <a:lnTo>
                    <a:pt x="204402" y="61391"/>
                  </a:lnTo>
                  <a:lnTo>
                    <a:pt x="220481" y="102667"/>
                  </a:lnTo>
                  <a:lnTo>
                    <a:pt x="220386" y="137099"/>
                  </a:lnTo>
                  <a:lnTo>
                    <a:pt x="209474" y="182014"/>
                  </a:lnTo>
                  <a:lnTo>
                    <a:pt x="183730" y="238391"/>
                  </a:lnTo>
                  <a:lnTo>
                    <a:pt x="156209" y="275302"/>
                  </a:lnTo>
                  <a:lnTo>
                    <a:pt x="121297" y="301497"/>
                  </a:lnTo>
                  <a:lnTo>
                    <a:pt x="79969" y="312520"/>
                  </a:lnTo>
                  <a:lnTo>
                    <a:pt x="154133" y="312520"/>
                  </a:lnTo>
                  <a:lnTo>
                    <a:pt x="191630" y="274794"/>
                  </a:lnTo>
                  <a:lnTo>
                    <a:pt x="227060" y="209401"/>
                  </a:lnTo>
                  <a:lnTo>
                    <a:pt x="242552" y="162017"/>
                  </a:lnTo>
                  <a:lnTo>
                    <a:pt x="247883" y="113036"/>
                  </a:lnTo>
                  <a:lnTo>
                    <a:pt x="237959" y="65887"/>
                  </a:lnTo>
                  <a:lnTo>
                    <a:pt x="225370" y="43985"/>
                  </a:lnTo>
                  <a:lnTo>
                    <a:pt x="212023" y="29938"/>
                  </a:lnTo>
                  <a:close/>
                </a:path>
                <a:path w="248285" h="340359">
                  <a:moveTo>
                    <a:pt x="72123" y="0"/>
                  </a:moveTo>
                  <a:lnTo>
                    <a:pt x="64896" y="4622"/>
                  </a:lnTo>
                  <a:lnTo>
                    <a:pt x="61201" y="19494"/>
                  </a:lnTo>
                  <a:lnTo>
                    <a:pt x="65392" y="26949"/>
                  </a:lnTo>
                  <a:lnTo>
                    <a:pt x="72478" y="28676"/>
                  </a:lnTo>
                  <a:lnTo>
                    <a:pt x="81749" y="30333"/>
                  </a:lnTo>
                  <a:lnTo>
                    <a:pt x="91106" y="30957"/>
                  </a:lnTo>
                  <a:lnTo>
                    <a:pt x="100610" y="30889"/>
                  </a:lnTo>
                  <a:lnTo>
                    <a:pt x="121249" y="30007"/>
                  </a:lnTo>
                  <a:lnTo>
                    <a:pt x="212023" y="29938"/>
                  </a:lnTo>
                  <a:lnTo>
                    <a:pt x="208427" y="26154"/>
                  </a:lnTo>
                  <a:lnTo>
                    <a:pt x="187962" y="13082"/>
                  </a:lnTo>
                  <a:lnTo>
                    <a:pt x="164807" y="5460"/>
                  </a:lnTo>
                  <a:lnTo>
                    <a:pt x="150014" y="3311"/>
                  </a:lnTo>
                  <a:lnTo>
                    <a:pt x="93384" y="3311"/>
                  </a:lnTo>
                  <a:lnTo>
                    <a:pt x="86017" y="2901"/>
                  </a:lnTo>
                  <a:lnTo>
                    <a:pt x="79184" y="1739"/>
                  </a:lnTo>
                  <a:lnTo>
                    <a:pt x="72123" y="0"/>
                  </a:lnTo>
                  <a:close/>
                </a:path>
                <a:path w="248285" h="340359">
                  <a:moveTo>
                    <a:pt x="134586" y="2295"/>
                  </a:moveTo>
                  <a:lnTo>
                    <a:pt x="121518" y="2353"/>
                  </a:lnTo>
                  <a:lnTo>
                    <a:pt x="101306" y="3211"/>
                  </a:lnTo>
                  <a:lnTo>
                    <a:pt x="93384" y="3311"/>
                  </a:lnTo>
                  <a:lnTo>
                    <a:pt x="150014" y="3311"/>
                  </a:lnTo>
                  <a:lnTo>
                    <a:pt x="149014" y="3166"/>
                  </a:lnTo>
                  <a:lnTo>
                    <a:pt x="134586" y="2295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3" name="object 58"/>
            <p:cNvSpPr/>
            <p:nvPr/>
          </p:nvSpPr>
          <p:spPr>
            <a:xfrm>
              <a:off x="2764080" y="6326280"/>
              <a:ext cx="132120" cy="290520"/>
            </a:xfrm>
            <a:prstGeom prst="rect">
              <a:avLst/>
            </a:prstGeom>
            <a:blipFill rotWithShape="0">
              <a:blip r:embed="rId1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4" name="object 59"/>
            <p:cNvSpPr/>
            <p:nvPr/>
          </p:nvSpPr>
          <p:spPr>
            <a:xfrm>
              <a:off x="1620360" y="6339240"/>
              <a:ext cx="332280" cy="435960"/>
            </a:xfrm>
            <a:custGeom>
              <a:avLst/>
              <a:gdLst>
                <a:gd name="textAreaLeft" fmla="*/ 0 w 332280"/>
                <a:gd name="textAreaRight" fmla="*/ 332640 w 332280"/>
                <a:gd name="textAreaTop" fmla="*/ 0 h 435960"/>
                <a:gd name="textAreaBottom" fmla="*/ 436320 h 435960"/>
              </a:gdLst>
              <a:ahLst/>
              <a:cxnLst/>
              <a:rect l="textAreaLeft" t="textAreaTop" r="textAreaRight" b="textAreaBottom"/>
              <a:pathLst>
                <a:path w="480694" h="630554">
                  <a:moveTo>
                    <a:pt x="251957" y="0"/>
                  </a:moveTo>
                  <a:lnTo>
                    <a:pt x="41170" y="55694"/>
                  </a:lnTo>
                  <a:lnTo>
                    <a:pt x="12161" y="88540"/>
                  </a:lnTo>
                  <a:lnTo>
                    <a:pt x="13141" y="104234"/>
                  </a:lnTo>
                  <a:lnTo>
                    <a:pt x="25473" y="150271"/>
                  </a:lnTo>
                  <a:lnTo>
                    <a:pt x="2752" y="228808"/>
                  </a:lnTo>
                  <a:lnTo>
                    <a:pt x="735" y="238076"/>
                  </a:lnTo>
                  <a:lnTo>
                    <a:pt x="0" y="247485"/>
                  </a:lnTo>
                  <a:lnTo>
                    <a:pt x="545" y="256906"/>
                  </a:lnTo>
                  <a:lnTo>
                    <a:pt x="2371" y="266210"/>
                  </a:lnTo>
                  <a:lnTo>
                    <a:pt x="98828" y="626204"/>
                  </a:lnTo>
                  <a:lnTo>
                    <a:pt x="105381" y="629988"/>
                  </a:lnTo>
                  <a:lnTo>
                    <a:pt x="209466" y="602099"/>
                  </a:lnTo>
                  <a:lnTo>
                    <a:pt x="117116" y="602099"/>
                  </a:lnTo>
                  <a:lnTo>
                    <a:pt x="25104" y="258678"/>
                  </a:lnTo>
                  <a:lnTo>
                    <a:pt x="24828" y="256906"/>
                  </a:lnTo>
                  <a:lnTo>
                    <a:pt x="24660" y="255961"/>
                  </a:lnTo>
                  <a:lnTo>
                    <a:pt x="119444" y="230561"/>
                  </a:lnTo>
                  <a:lnTo>
                    <a:pt x="27124" y="230561"/>
                  </a:lnTo>
                  <a:lnTo>
                    <a:pt x="49425" y="153472"/>
                  </a:lnTo>
                  <a:lnTo>
                    <a:pt x="49478" y="153044"/>
                  </a:lnTo>
                  <a:lnTo>
                    <a:pt x="49679" y="152113"/>
                  </a:lnTo>
                  <a:lnTo>
                    <a:pt x="49717" y="148900"/>
                  </a:lnTo>
                  <a:lnTo>
                    <a:pt x="49488" y="147795"/>
                  </a:lnTo>
                  <a:lnTo>
                    <a:pt x="49488" y="147541"/>
                  </a:lnTo>
                  <a:lnTo>
                    <a:pt x="33969" y="89667"/>
                  </a:lnTo>
                  <a:lnTo>
                    <a:pt x="38973" y="81018"/>
                  </a:lnTo>
                  <a:lnTo>
                    <a:pt x="254479" y="23271"/>
                  </a:lnTo>
                  <a:lnTo>
                    <a:pt x="290503" y="23271"/>
                  </a:lnTo>
                  <a:lnTo>
                    <a:pt x="290044" y="22040"/>
                  </a:lnTo>
                  <a:lnTo>
                    <a:pt x="259680" y="251"/>
                  </a:lnTo>
                  <a:lnTo>
                    <a:pt x="251957" y="0"/>
                  </a:lnTo>
                  <a:close/>
                </a:path>
                <a:path w="480694" h="630554">
                  <a:moveTo>
                    <a:pt x="282589" y="193489"/>
                  </a:moveTo>
                  <a:lnTo>
                    <a:pt x="257781" y="193489"/>
                  </a:lnTo>
                  <a:lnTo>
                    <a:pt x="351786" y="538904"/>
                  </a:lnTo>
                  <a:lnTo>
                    <a:pt x="117116" y="602099"/>
                  </a:lnTo>
                  <a:lnTo>
                    <a:pt x="209466" y="602099"/>
                  </a:lnTo>
                  <a:lnTo>
                    <a:pt x="475983" y="530687"/>
                  </a:lnTo>
                  <a:lnTo>
                    <a:pt x="377250" y="530687"/>
                  </a:lnTo>
                  <a:lnTo>
                    <a:pt x="282589" y="193489"/>
                  </a:lnTo>
                  <a:close/>
                </a:path>
                <a:path w="480694" h="630554">
                  <a:moveTo>
                    <a:pt x="334895" y="103942"/>
                  </a:moveTo>
                  <a:lnTo>
                    <a:pt x="300326" y="103942"/>
                  </a:lnTo>
                  <a:lnTo>
                    <a:pt x="345970" y="147592"/>
                  </a:lnTo>
                  <a:lnTo>
                    <a:pt x="350938" y="153044"/>
                  </a:lnTo>
                  <a:lnTo>
                    <a:pt x="355099" y="159093"/>
                  </a:lnTo>
                  <a:lnTo>
                    <a:pt x="358402" y="165649"/>
                  </a:lnTo>
                  <a:lnTo>
                    <a:pt x="360791" y="172623"/>
                  </a:lnTo>
                  <a:lnTo>
                    <a:pt x="452815" y="510443"/>
                  </a:lnTo>
                  <a:lnTo>
                    <a:pt x="377250" y="530687"/>
                  </a:lnTo>
                  <a:lnTo>
                    <a:pt x="475983" y="530687"/>
                  </a:lnTo>
                  <a:lnTo>
                    <a:pt x="476742" y="530484"/>
                  </a:lnTo>
                  <a:lnTo>
                    <a:pt x="480653" y="525798"/>
                  </a:lnTo>
                  <a:lnTo>
                    <a:pt x="383879" y="166438"/>
                  </a:lnTo>
                  <a:lnTo>
                    <a:pt x="380427" y="156373"/>
                  </a:lnTo>
                  <a:lnTo>
                    <a:pt x="375661" y="146912"/>
                  </a:lnTo>
                  <a:lnTo>
                    <a:pt x="369654" y="138185"/>
                  </a:lnTo>
                  <a:lnTo>
                    <a:pt x="362480" y="130320"/>
                  </a:lnTo>
                  <a:lnTo>
                    <a:pt x="334895" y="103942"/>
                  </a:lnTo>
                  <a:close/>
                </a:path>
                <a:path w="480694" h="630554">
                  <a:moveTo>
                    <a:pt x="290503" y="23271"/>
                  </a:moveTo>
                  <a:lnTo>
                    <a:pt x="254479" y="23271"/>
                  </a:lnTo>
                  <a:lnTo>
                    <a:pt x="258721" y="23843"/>
                  </a:lnTo>
                  <a:lnTo>
                    <a:pt x="266011" y="28059"/>
                  </a:lnTo>
                  <a:lnTo>
                    <a:pt x="268601" y="31450"/>
                  </a:lnTo>
                  <a:lnTo>
                    <a:pt x="281924" y="81539"/>
                  </a:lnTo>
                  <a:lnTo>
                    <a:pt x="257349" y="166502"/>
                  </a:lnTo>
                  <a:lnTo>
                    <a:pt x="257146" y="167746"/>
                  </a:lnTo>
                  <a:lnTo>
                    <a:pt x="256892" y="168991"/>
                  </a:lnTo>
                  <a:lnTo>
                    <a:pt x="27124" y="230561"/>
                  </a:lnTo>
                  <a:lnTo>
                    <a:pt x="119444" y="230561"/>
                  </a:lnTo>
                  <a:lnTo>
                    <a:pt x="257781" y="193489"/>
                  </a:lnTo>
                  <a:lnTo>
                    <a:pt x="282589" y="193489"/>
                  </a:lnTo>
                  <a:lnTo>
                    <a:pt x="280514" y="186098"/>
                  </a:lnTo>
                  <a:lnTo>
                    <a:pt x="279269" y="181450"/>
                  </a:lnTo>
                  <a:lnTo>
                    <a:pt x="279320" y="176548"/>
                  </a:lnTo>
                  <a:lnTo>
                    <a:pt x="300326" y="103942"/>
                  </a:lnTo>
                  <a:lnTo>
                    <a:pt x="334895" y="103942"/>
                  </a:lnTo>
                  <a:lnTo>
                    <a:pt x="305012" y="75367"/>
                  </a:lnTo>
                  <a:lnTo>
                    <a:pt x="292782" y="29380"/>
                  </a:lnTo>
                  <a:lnTo>
                    <a:pt x="290503" y="23271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5" name="object 60"/>
            <p:cNvSpPr/>
            <p:nvPr/>
          </p:nvSpPr>
          <p:spPr>
            <a:xfrm>
              <a:off x="2163600" y="6372360"/>
              <a:ext cx="305280" cy="319320"/>
            </a:xfrm>
            <a:custGeom>
              <a:avLst/>
              <a:gdLst>
                <a:gd name="textAreaLeft" fmla="*/ 0 w 305280"/>
                <a:gd name="textAreaRight" fmla="*/ 305640 w 305280"/>
                <a:gd name="textAreaTop" fmla="*/ 0 h 319320"/>
                <a:gd name="textAreaBottom" fmla="*/ 319680 h 319320"/>
              </a:gdLst>
              <a:ahLst/>
              <a:cxnLst/>
              <a:rect l="textAreaLeft" t="textAreaTop" r="textAreaRight" b="textAreaBottom"/>
              <a:pathLst>
                <a:path w="441325" h="461645">
                  <a:moveTo>
                    <a:pt x="130409" y="0"/>
                  </a:moveTo>
                  <a:lnTo>
                    <a:pt x="90876" y="22821"/>
                  </a:lnTo>
                  <a:lnTo>
                    <a:pt x="77611" y="58917"/>
                  </a:lnTo>
                  <a:lnTo>
                    <a:pt x="77720" y="65826"/>
                  </a:lnTo>
                  <a:lnTo>
                    <a:pt x="77761" y="66334"/>
                  </a:lnTo>
                  <a:lnTo>
                    <a:pt x="79040" y="73522"/>
                  </a:lnTo>
                  <a:lnTo>
                    <a:pt x="72341" y="81769"/>
                  </a:lnTo>
                  <a:lnTo>
                    <a:pt x="1253" y="323966"/>
                  </a:lnTo>
                  <a:lnTo>
                    <a:pt x="0" y="345165"/>
                  </a:lnTo>
                  <a:lnTo>
                    <a:pt x="6791" y="364382"/>
                  </a:lnTo>
                  <a:lnTo>
                    <a:pt x="20167" y="379596"/>
                  </a:lnTo>
                  <a:lnTo>
                    <a:pt x="38667" y="388787"/>
                  </a:lnTo>
                  <a:lnTo>
                    <a:pt x="304262" y="459958"/>
                  </a:lnTo>
                  <a:lnTo>
                    <a:pt x="325388" y="461379"/>
                  </a:lnTo>
                  <a:lnTo>
                    <a:pt x="344388" y="454838"/>
                  </a:lnTo>
                  <a:lnTo>
                    <a:pt x="359215" y="441418"/>
                  </a:lnTo>
                  <a:lnTo>
                    <a:pt x="361637" y="436014"/>
                  </a:lnTo>
                  <a:lnTo>
                    <a:pt x="322596" y="436014"/>
                  </a:lnTo>
                  <a:lnTo>
                    <a:pt x="312187" y="435358"/>
                  </a:lnTo>
                  <a:lnTo>
                    <a:pt x="46604" y="364187"/>
                  </a:lnTo>
                  <a:lnTo>
                    <a:pt x="36780" y="359236"/>
                  </a:lnTo>
                  <a:lnTo>
                    <a:pt x="30031" y="351227"/>
                  </a:lnTo>
                  <a:lnTo>
                    <a:pt x="26777" y="341399"/>
                  </a:lnTo>
                  <a:lnTo>
                    <a:pt x="27440" y="330989"/>
                  </a:lnTo>
                  <a:lnTo>
                    <a:pt x="84908" y="116524"/>
                  </a:lnTo>
                  <a:lnTo>
                    <a:pt x="108301" y="84038"/>
                  </a:lnTo>
                  <a:lnTo>
                    <a:pt x="109977" y="77802"/>
                  </a:lnTo>
                  <a:lnTo>
                    <a:pt x="107234" y="73052"/>
                  </a:lnTo>
                  <a:lnTo>
                    <a:pt x="105164" y="65826"/>
                  </a:lnTo>
                  <a:lnTo>
                    <a:pt x="104339" y="58917"/>
                  </a:lnTo>
                  <a:lnTo>
                    <a:pt x="106345" y="51437"/>
                  </a:lnTo>
                  <a:lnTo>
                    <a:pt x="112500" y="38989"/>
                  </a:lnTo>
                  <a:lnTo>
                    <a:pt x="122554" y="30220"/>
                  </a:lnTo>
                  <a:lnTo>
                    <a:pt x="135174" y="25896"/>
                  </a:lnTo>
                  <a:lnTo>
                    <a:pt x="245436" y="25896"/>
                  </a:lnTo>
                  <a:lnTo>
                    <a:pt x="154478" y="1526"/>
                  </a:lnTo>
                  <a:lnTo>
                    <a:pt x="130409" y="0"/>
                  </a:lnTo>
                  <a:close/>
                </a:path>
                <a:path w="441325" h="461645">
                  <a:moveTo>
                    <a:pt x="245436" y="25896"/>
                  </a:moveTo>
                  <a:lnTo>
                    <a:pt x="135174" y="25896"/>
                  </a:lnTo>
                  <a:lnTo>
                    <a:pt x="149030" y="26786"/>
                  </a:lnTo>
                  <a:lnTo>
                    <a:pt x="392171" y="91937"/>
                  </a:lnTo>
                  <a:lnTo>
                    <a:pt x="404621" y="98094"/>
                  </a:lnTo>
                  <a:lnTo>
                    <a:pt x="413393" y="108152"/>
                  </a:lnTo>
                  <a:lnTo>
                    <a:pt x="417717" y="120777"/>
                  </a:lnTo>
                  <a:lnTo>
                    <a:pt x="416822" y="134635"/>
                  </a:lnTo>
                  <a:lnTo>
                    <a:pt x="414815" y="142115"/>
                  </a:lnTo>
                  <a:lnTo>
                    <a:pt x="411907" y="148008"/>
                  </a:lnTo>
                  <a:lnTo>
                    <a:pt x="405240" y="152910"/>
                  </a:lnTo>
                  <a:lnTo>
                    <a:pt x="400160" y="156898"/>
                  </a:lnTo>
                  <a:lnTo>
                    <a:pt x="398826" y="161889"/>
                  </a:lnTo>
                  <a:lnTo>
                    <a:pt x="401226" y="167870"/>
                  </a:lnTo>
                  <a:lnTo>
                    <a:pt x="403409" y="176495"/>
                  </a:lnTo>
                  <a:lnTo>
                    <a:pt x="404508" y="184955"/>
                  </a:lnTo>
                  <a:lnTo>
                    <a:pt x="404375" y="193334"/>
                  </a:lnTo>
                  <a:lnTo>
                    <a:pt x="402865" y="201716"/>
                  </a:lnTo>
                  <a:lnTo>
                    <a:pt x="345385" y="416181"/>
                  </a:lnTo>
                  <a:lnTo>
                    <a:pt x="340433" y="426005"/>
                  </a:lnTo>
                  <a:lnTo>
                    <a:pt x="332424" y="432756"/>
                  </a:lnTo>
                  <a:lnTo>
                    <a:pt x="322596" y="436014"/>
                  </a:lnTo>
                  <a:lnTo>
                    <a:pt x="361637" y="436014"/>
                  </a:lnTo>
                  <a:lnTo>
                    <a:pt x="367825" y="422201"/>
                  </a:lnTo>
                  <a:lnTo>
                    <a:pt x="425306" y="207736"/>
                  </a:lnTo>
                  <a:lnTo>
                    <a:pt x="427367" y="197305"/>
                  </a:lnTo>
                  <a:lnTo>
                    <a:pt x="428082" y="186763"/>
                  </a:lnTo>
                  <a:lnTo>
                    <a:pt x="427504" y="176377"/>
                  </a:lnTo>
                  <a:lnTo>
                    <a:pt x="425687" y="166410"/>
                  </a:lnTo>
                  <a:lnTo>
                    <a:pt x="429999" y="160525"/>
                  </a:lnTo>
                  <a:lnTo>
                    <a:pt x="433756" y="154369"/>
                  </a:lnTo>
                  <a:lnTo>
                    <a:pt x="436872" y="147792"/>
                  </a:lnTo>
                  <a:lnTo>
                    <a:pt x="439263" y="140642"/>
                  </a:lnTo>
                  <a:lnTo>
                    <a:pt x="440784" y="116580"/>
                  </a:lnTo>
                  <a:lnTo>
                    <a:pt x="433229" y="94591"/>
                  </a:lnTo>
                  <a:lnTo>
                    <a:pt x="417966" y="77052"/>
                  </a:lnTo>
                  <a:lnTo>
                    <a:pt x="396362" y="66334"/>
                  </a:lnTo>
                  <a:lnTo>
                    <a:pt x="245436" y="25896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6" name="object 61"/>
            <p:cNvSpPr/>
            <p:nvPr/>
          </p:nvSpPr>
          <p:spPr>
            <a:xfrm>
              <a:off x="2249640" y="6465240"/>
              <a:ext cx="21960" cy="24120"/>
            </a:xfrm>
            <a:custGeom>
              <a:avLst/>
              <a:gdLst>
                <a:gd name="textAreaLeft" fmla="*/ 0 w 21960"/>
                <a:gd name="textAreaRight" fmla="*/ 22320 w 21960"/>
                <a:gd name="textAreaTop" fmla="*/ 0 h 24120"/>
                <a:gd name="textAreaBottom" fmla="*/ 24480 h 24120"/>
              </a:gdLst>
              <a:ahLst/>
              <a:cxnLst/>
              <a:rect l="textAreaLeft" t="textAreaTop" r="textAreaRight" b="textAreaBottom"/>
              <a:pathLst>
                <a:path w="32384" h="35559">
                  <a:moveTo>
                    <a:pt x="15570" y="0"/>
                  </a:moveTo>
                  <a:lnTo>
                    <a:pt x="3581" y="4813"/>
                  </a:lnTo>
                  <a:lnTo>
                    <a:pt x="0" y="13207"/>
                  </a:lnTo>
                  <a:lnTo>
                    <a:pt x="2400" y="19202"/>
                  </a:lnTo>
                  <a:lnTo>
                    <a:pt x="5715" y="26771"/>
                  </a:lnTo>
                  <a:lnTo>
                    <a:pt x="7213" y="31178"/>
                  </a:lnTo>
                  <a:lnTo>
                    <a:pt x="10617" y="33426"/>
                  </a:lnTo>
                  <a:lnTo>
                    <a:pt x="16852" y="35102"/>
                  </a:lnTo>
                  <a:lnTo>
                    <a:pt x="22504" y="33934"/>
                  </a:lnTo>
                  <a:lnTo>
                    <a:pt x="28498" y="31534"/>
                  </a:lnTo>
                  <a:lnTo>
                    <a:pt x="32092" y="23139"/>
                  </a:lnTo>
                  <a:lnTo>
                    <a:pt x="29692" y="17157"/>
                  </a:lnTo>
                  <a:lnTo>
                    <a:pt x="26365" y="9575"/>
                  </a:lnTo>
                  <a:lnTo>
                    <a:pt x="23964" y="3594"/>
                  </a:lnTo>
                  <a:lnTo>
                    <a:pt x="15570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7" name="object 62"/>
            <p:cNvSpPr/>
            <p:nvPr/>
          </p:nvSpPr>
          <p:spPr>
            <a:xfrm>
              <a:off x="2220840" y="6555960"/>
              <a:ext cx="28080" cy="27720"/>
            </a:xfrm>
            <a:custGeom>
              <a:avLst/>
              <a:gdLst>
                <a:gd name="textAreaLeft" fmla="*/ 0 w 28080"/>
                <a:gd name="textAreaRight" fmla="*/ 28440 w 28080"/>
                <a:gd name="textAreaTop" fmla="*/ 0 h 27720"/>
                <a:gd name="textAreaBottom" fmla="*/ 28080 h 27720"/>
              </a:gdLst>
              <a:ahLst/>
              <a:cxnLst/>
              <a:rect l="textAreaLeft" t="textAreaTop" r="textAreaRight" b="textAreaBottom"/>
              <a:pathLst>
                <a:path w="41275" h="40640">
                  <a:moveTo>
                    <a:pt x="11582" y="0"/>
                  </a:moveTo>
                  <a:lnTo>
                    <a:pt x="762" y="10464"/>
                  </a:lnTo>
                  <a:lnTo>
                    <a:pt x="0" y="18288"/>
                  </a:lnTo>
                  <a:lnTo>
                    <a:pt x="5232" y="23698"/>
                  </a:lnTo>
                  <a:lnTo>
                    <a:pt x="16941" y="34848"/>
                  </a:lnTo>
                  <a:lnTo>
                    <a:pt x="17513" y="37680"/>
                  </a:lnTo>
                  <a:lnTo>
                    <a:pt x="26238" y="40017"/>
                  </a:lnTo>
                  <a:lnTo>
                    <a:pt x="31902" y="38862"/>
                  </a:lnTo>
                  <a:lnTo>
                    <a:pt x="35064" y="37033"/>
                  </a:lnTo>
                  <a:lnTo>
                    <a:pt x="40474" y="31800"/>
                  </a:lnTo>
                  <a:lnTo>
                    <a:pt x="41236" y="23990"/>
                  </a:lnTo>
                  <a:lnTo>
                    <a:pt x="35991" y="18580"/>
                  </a:lnTo>
                  <a:lnTo>
                    <a:pt x="24625" y="6172"/>
                  </a:lnTo>
                  <a:lnTo>
                    <a:pt x="19392" y="762"/>
                  </a:lnTo>
                  <a:lnTo>
                    <a:pt x="11582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8" name="object 63"/>
            <p:cNvSpPr/>
            <p:nvPr/>
          </p:nvSpPr>
          <p:spPr>
            <a:xfrm>
              <a:off x="2322000" y="6616800"/>
              <a:ext cx="33120" cy="23400"/>
            </a:xfrm>
            <a:custGeom>
              <a:avLst/>
              <a:gdLst>
                <a:gd name="textAreaLeft" fmla="*/ 0 w 33120"/>
                <a:gd name="textAreaRight" fmla="*/ 33480 w 33120"/>
                <a:gd name="textAreaTop" fmla="*/ 0 h 23400"/>
                <a:gd name="textAreaBottom" fmla="*/ 23760 h 23400"/>
              </a:gdLst>
              <a:ahLst/>
              <a:cxnLst/>
              <a:rect l="textAreaLeft" t="textAreaTop" r="textAreaRight" b="textAreaBottom"/>
              <a:pathLst>
                <a:path w="48260" h="34290">
                  <a:moveTo>
                    <a:pt x="10325" y="0"/>
                  </a:moveTo>
                  <a:lnTo>
                    <a:pt x="4000" y="3644"/>
                  </a:lnTo>
                  <a:lnTo>
                    <a:pt x="0" y="18618"/>
                  </a:lnTo>
                  <a:lnTo>
                    <a:pt x="3644" y="24930"/>
                  </a:lnTo>
                  <a:lnTo>
                    <a:pt x="37312" y="33959"/>
                  </a:lnTo>
                  <a:lnTo>
                    <a:pt x="43637" y="30302"/>
                  </a:lnTo>
                  <a:lnTo>
                    <a:pt x="47650" y="15341"/>
                  </a:lnTo>
                  <a:lnTo>
                    <a:pt x="43992" y="9017"/>
                  </a:lnTo>
                  <a:lnTo>
                    <a:pt x="10325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79" name="object 64"/>
            <p:cNvSpPr/>
            <p:nvPr/>
          </p:nvSpPr>
          <p:spPr>
            <a:xfrm>
              <a:off x="2305800" y="6508080"/>
              <a:ext cx="23040" cy="29520"/>
            </a:xfrm>
            <a:custGeom>
              <a:avLst/>
              <a:gdLst>
                <a:gd name="textAreaLeft" fmla="*/ 0 w 23040"/>
                <a:gd name="textAreaRight" fmla="*/ 23400 w 23040"/>
                <a:gd name="textAreaTop" fmla="*/ 0 h 29520"/>
                <a:gd name="textAreaBottom" fmla="*/ 29880 h 29520"/>
              </a:gdLst>
              <a:ahLst/>
              <a:cxnLst/>
              <a:rect l="textAreaLeft" t="textAreaTop" r="textAreaRight" b="textAreaBottom"/>
              <a:pathLst>
                <a:path w="33655" h="43179">
                  <a:moveTo>
                    <a:pt x="28387" y="40741"/>
                  </a:moveTo>
                  <a:lnTo>
                    <a:pt x="18351" y="40741"/>
                  </a:lnTo>
                  <a:lnTo>
                    <a:pt x="20510" y="42659"/>
                  </a:lnTo>
                  <a:lnTo>
                    <a:pt x="27419" y="41833"/>
                  </a:lnTo>
                  <a:lnTo>
                    <a:pt x="28387" y="40741"/>
                  </a:lnTo>
                  <a:close/>
                </a:path>
                <a:path w="33655" h="43179">
                  <a:moveTo>
                    <a:pt x="15900" y="0"/>
                  </a:moveTo>
                  <a:lnTo>
                    <a:pt x="3263" y="7302"/>
                  </a:lnTo>
                  <a:lnTo>
                    <a:pt x="0" y="14452"/>
                  </a:lnTo>
                  <a:lnTo>
                    <a:pt x="3657" y="20777"/>
                  </a:lnTo>
                  <a:lnTo>
                    <a:pt x="6553" y="34912"/>
                  </a:lnTo>
                  <a:lnTo>
                    <a:pt x="10528" y="39992"/>
                  </a:lnTo>
                  <a:lnTo>
                    <a:pt x="16776" y="41655"/>
                  </a:lnTo>
                  <a:lnTo>
                    <a:pt x="18351" y="40741"/>
                  </a:lnTo>
                  <a:lnTo>
                    <a:pt x="28387" y="40741"/>
                  </a:lnTo>
                  <a:lnTo>
                    <a:pt x="33159" y="35356"/>
                  </a:lnTo>
                  <a:lnTo>
                    <a:pt x="31508" y="21551"/>
                  </a:lnTo>
                  <a:lnTo>
                    <a:pt x="26695" y="9575"/>
                  </a:lnTo>
                  <a:lnTo>
                    <a:pt x="23050" y="3251"/>
                  </a:lnTo>
                  <a:lnTo>
                    <a:pt x="15900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0" name="object 65"/>
            <p:cNvSpPr/>
            <p:nvPr/>
          </p:nvSpPr>
          <p:spPr>
            <a:xfrm>
              <a:off x="2377080" y="6503760"/>
              <a:ext cx="20880" cy="30960"/>
            </a:xfrm>
            <a:custGeom>
              <a:avLst/>
              <a:gdLst>
                <a:gd name="textAreaLeft" fmla="*/ 0 w 20880"/>
                <a:gd name="textAreaRight" fmla="*/ 21240 w 20880"/>
                <a:gd name="textAreaTop" fmla="*/ 0 h 30960"/>
                <a:gd name="textAreaBottom" fmla="*/ 31320 h 30960"/>
              </a:gdLst>
              <a:ahLst/>
              <a:cxnLst/>
              <a:rect l="textAreaLeft" t="textAreaTop" r="textAreaRight" b="textAreaBottom"/>
              <a:pathLst>
                <a:path w="30480" h="45084">
                  <a:moveTo>
                    <a:pt x="13398" y="0"/>
                  </a:moveTo>
                  <a:lnTo>
                    <a:pt x="7073" y="3657"/>
                  </a:lnTo>
                  <a:lnTo>
                    <a:pt x="2006" y="7645"/>
                  </a:lnTo>
                  <a:lnTo>
                    <a:pt x="0" y="15125"/>
                  </a:lnTo>
                  <a:lnTo>
                    <a:pt x="5473" y="24612"/>
                  </a:lnTo>
                  <a:lnTo>
                    <a:pt x="3136" y="33337"/>
                  </a:lnTo>
                  <a:lnTo>
                    <a:pt x="6451" y="40906"/>
                  </a:lnTo>
                  <a:lnTo>
                    <a:pt x="21412" y="44919"/>
                  </a:lnTo>
                  <a:lnTo>
                    <a:pt x="27736" y="41262"/>
                  </a:lnTo>
                  <a:lnTo>
                    <a:pt x="28168" y="34696"/>
                  </a:lnTo>
                  <a:lnTo>
                    <a:pt x="29944" y="27426"/>
                  </a:lnTo>
                  <a:lnTo>
                    <a:pt x="29694" y="20239"/>
                  </a:lnTo>
                  <a:lnTo>
                    <a:pt x="27856" y="13377"/>
                  </a:lnTo>
                  <a:lnTo>
                    <a:pt x="24866" y="7086"/>
                  </a:lnTo>
                  <a:lnTo>
                    <a:pt x="20878" y="2006"/>
                  </a:lnTo>
                  <a:lnTo>
                    <a:pt x="13398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1" name="object 66"/>
            <p:cNvSpPr/>
            <p:nvPr/>
          </p:nvSpPr>
          <p:spPr>
            <a:xfrm>
              <a:off x="2351520" y="6565320"/>
              <a:ext cx="21600" cy="26280"/>
            </a:xfrm>
            <a:custGeom>
              <a:avLst/>
              <a:gdLst>
                <a:gd name="textAreaLeft" fmla="*/ 0 w 21600"/>
                <a:gd name="textAreaRight" fmla="*/ 21960 w 21600"/>
                <a:gd name="textAreaTop" fmla="*/ 0 h 26280"/>
                <a:gd name="textAreaBottom" fmla="*/ 26640 h 26280"/>
              </a:gdLst>
              <a:ahLst/>
              <a:cxnLst/>
              <a:rect l="textAreaLeft" t="textAreaTop" r="textAreaRight" b="textAreaBottom"/>
              <a:pathLst>
                <a:path w="31750" h="38734">
                  <a:moveTo>
                    <a:pt x="12992" y="0"/>
                  </a:moveTo>
                  <a:lnTo>
                    <a:pt x="6667" y="3657"/>
                  </a:lnTo>
                  <a:lnTo>
                    <a:pt x="0" y="28587"/>
                  </a:lnTo>
                  <a:lnTo>
                    <a:pt x="3644" y="34912"/>
                  </a:lnTo>
                  <a:lnTo>
                    <a:pt x="17360" y="38595"/>
                  </a:lnTo>
                  <a:lnTo>
                    <a:pt x="24930" y="35267"/>
                  </a:lnTo>
                  <a:lnTo>
                    <a:pt x="31610" y="10337"/>
                  </a:lnTo>
                  <a:lnTo>
                    <a:pt x="27965" y="4013"/>
                  </a:lnTo>
                  <a:lnTo>
                    <a:pt x="12992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2" name="object 67"/>
            <p:cNvSpPr/>
            <p:nvPr/>
          </p:nvSpPr>
          <p:spPr>
            <a:xfrm>
              <a:off x="2279880" y="6589800"/>
              <a:ext cx="20160" cy="20880"/>
            </a:xfrm>
            <a:custGeom>
              <a:avLst/>
              <a:gdLst>
                <a:gd name="textAreaLeft" fmla="*/ 0 w 20160"/>
                <a:gd name="textAreaRight" fmla="*/ 20520 w 20160"/>
                <a:gd name="textAreaTop" fmla="*/ 0 h 20880"/>
                <a:gd name="textAreaBottom" fmla="*/ 21240 h 20880"/>
              </a:gdLst>
              <a:ahLst/>
              <a:cxnLst/>
              <a:rect l="textAreaLeft" t="textAreaTop" r="textAreaRight" b="textAreaBottom"/>
              <a:pathLst>
                <a:path w="29844" h="30479">
                  <a:moveTo>
                    <a:pt x="10655" y="0"/>
                  </a:moveTo>
                  <a:lnTo>
                    <a:pt x="4330" y="3657"/>
                  </a:lnTo>
                  <a:lnTo>
                    <a:pt x="0" y="19862"/>
                  </a:lnTo>
                  <a:lnTo>
                    <a:pt x="3644" y="26187"/>
                  </a:lnTo>
                  <a:lnTo>
                    <a:pt x="18605" y="30200"/>
                  </a:lnTo>
                  <a:lnTo>
                    <a:pt x="24930" y="26542"/>
                  </a:lnTo>
                  <a:lnTo>
                    <a:pt x="29273" y="10337"/>
                  </a:lnTo>
                  <a:lnTo>
                    <a:pt x="25628" y="4013"/>
                  </a:lnTo>
                  <a:lnTo>
                    <a:pt x="10655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3" name="object 68"/>
            <p:cNvSpPr/>
            <p:nvPr/>
          </p:nvSpPr>
          <p:spPr>
            <a:xfrm>
              <a:off x="2317320" y="6443640"/>
              <a:ext cx="27720" cy="28800"/>
            </a:xfrm>
            <a:custGeom>
              <a:avLst/>
              <a:gdLst>
                <a:gd name="textAreaLeft" fmla="*/ 0 w 27720"/>
                <a:gd name="textAreaRight" fmla="*/ 28080 w 27720"/>
                <a:gd name="textAreaTop" fmla="*/ 0 h 28800"/>
                <a:gd name="textAreaBottom" fmla="*/ 29160 h 28800"/>
              </a:gdLst>
              <a:ahLst/>
              <a:cxnLst/>
              <a:rect l="textAreaLeft" t="textAreaTop" r="textAreaRight" b="textAreaBottom"/>
              <a:pathLst>
                <a:path w="40639" h="41909">
                  <a:moveTo>
                    <a:pt x="26809" y="0"/>
                  </a:moveTo>
                  <a:lnTo>
                    <a:pt x="0" y="30238"/>
                  </a:lnTo>
                  <a:lnTo>
                    <a:pt x="3314" y="37807"/>
                  </a:lnTo>
                  <a:lnTo>
                    <a:pt x="17030" y="41478"/>
                  </a:lnTo>
                  <a:lnTo>
                    <a:pt x="24599" y="38163"/>
                  </a:lnTo>
                  <a:lnTo>
                    <a:pt x="27851" y="31026"/>
                  </a:lnTo>
                  <a:lnTo>
                    <a:pt x="28524" y="28524"/>
                  </a:lnTo>
                  <a:lnTo>
                    <a:pt x="30429" y="26365"/>
                  </a:lnTo>
                  <a:lnTo>
                    <a:pt x="32016" y="25450"/>
                  </a:lnTo>
                  <a:lnTo>
                    <a:pt x="38011" y="23050"/>
                  </a:lnTo>
                  <a:lnTo>
                    <a:pt x="40347" y="14325"/>
                  </a:lnTo>
                  <a:lnTo>
                    <a:pt x="35534" y="2336"/>
                  </a:lnTo>
                  <a:lnTo>
                    <a:pt x="26809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4" name="object 69"/>
            <p:cNvSpPr/>
            <p:nvPr/>
          </p:nvSpPr>
          <p:spPr>
            <a:xfrm>
              <a:off x="2085840" y="6237720"/>
              <a:ext cx="269640" cy="291960"/>
            </a:xfrm>
            <a:custGeom>
              <a:avLst/>
              <a:gdLst>
                <a:gd name="textAreaLeft" fmla="*/ 0 w 269640"/>
                <a:gd name="textAreaRight" fmla="*/ 270000 w 269640"/>
                <a:gd name="textAreaTop" fmla="*/ 0 h 291960"/>
                <a:gd name="textAreaBottom" fmla="*/ 292320 h 291960"/>
              </a:gdLst>
              <a:ahLst/>
              <a:cxnLst/>
              <a:rect l="textAreaLeft" t="textAreaTop" r="textAreaRight" b="textAreaBottom"/>
              <a:pathLst>
                <a:path w="389889" h="422275">
                  <a:moveTo>
                    <a:pt x="307115" y="0"/>
                  </a:moveTo>
                  <a:lnTo>
                    <a:pt x="56633" y="17081"/>
                  </a:lnTo>
                  <a:lnTo>
                    <a:pt x="14951" y="37985"/>
                  </a:lnTo>
                  <a:lnTo>
                    <a:pt x="0" y="70625"/>
                  </a:lnTo>
                  <a:lnTo>
                    <a:pt x="381" y="81076"/>
                  </a:lnTo>
                  <a:lnTo>
                    <a:pt x="9046" y="109905"/>
                  </a:lnTo>
                  <a:lnTo>
                    <a:pt x="4930" y="119805"/>
                  </a:lnTo>
                  <a:lnTo>
                    <a:pt x="2015" y="129901"/>
                  </a:lnTo>
                  <a:lnTo>
                    <a:pt x="564" y="140141"/>
                  </a:lnTo>
                  <a:lnTo>
                    <a:pt x="842" y="150469"/>
                  </a:lnTo>
                  <a:lnTo>
                    <a:pt x="16209" y="372427"/>
                  </a:lnTo>
                  <a:lnTo>
                    <a:pt x="40989" y="412521"/>
                  </a:lnTo>
                  <a:lnTo>
                    <a:pt x="67047" y="422135"/>
                  </a:lnTo>
                  <a:lnTo>
                    <a:pt x="72698" y="420979"/>
                  </a:lnTo>
                  <a:lnTo>
                    <a:pt x="157928" y="417080"/>
                  </a:lnTo>
                  <a:lnTo>
                    <a:pt x="164837" y="416267"/>
                  </a:lnTo>
                  <a:lnTo>
                    <a:pt x="170577" y="409778"/>
                  </a:lnTo>
                  <a:lnTo>
                    <a:pt x="168952" y="396189"/>
                  </a:lnTo>
                  <a:lnTo>
                    <a:pt x="69980" y="396189"/>
                  </a:lnTo>
                  <a:lnTo>
                    <a:pt x="59955" y="395112"/>
                  </a:lnTo>
                  <a:lnTo>
                    <a:pt x="51261" y="390005"/>
                  </a:lnTo>
                  <a:lnTo>
                    <a:pt x="44909" y="381767"/>
                  </a:lnTo>
                  <a:lnTo>
                    <a:pt x="41913" y="371297"/>
                  </a:lnTo>
                  <a:lnTo>
                    <a:pt x="26546" y="149339"/>
                  </a:lnTo>
                  <a:lnTo>
                    <a:pt x="27028" y="141221"/>
                  </a:lnTo>
                  <a:lnTo>
                    <a:pt x="28421" y="132972"/>
                  </a:lnTo>
                  <a:lnTo>
                    <a:pt x="31045" y="124804"/>
                  </a:lnTo>
                  <a:lnTo>
                    <a:pt x="35276" y="116817"/>
                  </a:lnTo>
                  <a:lnTo>
                    <a:pt x="38142" y="111023"/>
                  </a:lnTo>
                  <a:lnTo>
                    <a:pt x="36986" y="105359"/>
                  </a:lnTo>
                  <a:lnTo>
                    <a:pt x="34255" y="100622"/>
                  </a:lnTo>
                  <a:lnTo>
                    <a:pt x="29010" y="95211"/>
                  </a:lnTo>
                  <a:lnTo>
                    <a:pt x="26953" y="87972"/>
                  </a:lnTo>
                  <a:lnTo>
                    <a:pt x="26127" y="81076"/>
                  </a:lnTo>
                  <a:lnTo>
                    <a:pt x="25967" y="74014"/>
                  </a:lnTo>
                  <a:lnTo>
                    <a:pt x="27445" y="67395"/>
                  </a:lnTo>
                  <a:lnTo>
                    <a:pt x="59008" y="43116"/>
                  </a:lnTo>
                  <a:lnTo>
                    <a:pt x="308575" y="24447"/>
                  </a:lnTo>
                  <a:lnTo>
                    <a:pt x="358884" y="24447"/>
                  </a:lnTo>
                  <a:lnTo>
                    <a:pt x="351632" y="15270"/>
                  </a:lnTo>
                  <a:lnTo>
                    <a:pt x="331292" y="3512"/>
                  </a:lnTo>
                  <a:lnTo>
                    <a:pt x="307115" y="0"/>
                  </a:lnTo>
                  <a:close/>
                </a:path>
                <a:path w="389889" h="422275">
                  <a:moveTo>
                    <a:pt x="162462" y="390232"/>
                  </a:moveTo>
                  <a:lnTo>
                    <a:pt x="155553" y="391058"/>
                  </a:lnTo>
                  <a:lnTo>
                    <a:pt x="69980" y="396189"/>
                  </a:lnTo>
                  <a:lnTo>
                    <a:pt x="168952" y="396189"/>
                  </a:lnTo>
                  <a:lnTo>
                    <a:pt x="168926" y="395973"/>
                  </a:lnTo>
                  <a:lnTo>
                    <a:pt x="162462" y="390232"/>
                  </a:lnTo>
                  <a:close/>
                </a:path>
                <a:path w="389889" h="422275">
                  <a:moveTo>
                    <a:pt x="358884" y="24447"/>
                  </a:moveTo>
                  <a:lnTo>
                    <a:pt x="308575" y="24447"/>
                  </a:lnTo>
                  <a:lnTo>
                    <a:pt x="322358" y="26243"/>
                  </a:lnTo>
                  <a:lnTo>
                    <a:pt x="334147" y="33140"/>
                  </a:lnTo>
                  <a:lnTo>
                    <a:pt x="342640" y="43914"/>
                  </a:lnTo>
                  <a:lnTo>
                    <a:pt x="346536" y="57340"/>
                  </a:lnTo>
                  <a:lnTo>
                    <a:pt x="347031" y="65493"/>
                  </a:lnTo>
                  <a:lnTo>
                    <a:pt x="345355" y="71729"/>
                  </a:lnTo>
                  <a:lnTo>
                    <a:pt x="340859" y="78536"/>
                  </a:lnTo>
                  <a:lnTo>
                    <a:pt x="338281" y="83197"/>
                  </a:lnTo>
                  <a:lnTo>
                    <a:pt x="338192" y="88519"/>
                  </a:lnTo>
                  <a:lnTo>
                    <a:pt x="342167" y="93586"/>
                  </a:lnTo>
                  <a:lnTo>
                    <a:pt x="347543" y="100731"/>
                  </a:lnTo>
                  <a:lnTo>
                    <a:pt x="351352" y="108581"/>
                  </a:lnTo>
                  <a:lnTo>
                    <a:pt x="353804" y="116817"/>
                  </a:lnTo>
                  <a:lnTo>
                    <a:pt x="355108" y="125120"/>
                  </a:lnTo>
                  <a:lnTo>
                    <a:pt x="362957" y="235470"/>
                  </a:lnTo>
                  <a:lnTo>
                    <a:pt x="363782" y="242379"/>
                  </a:lnTo>
                  <a:lnTo>
                    <a:pt x="370259" y="248119"/>
                  </a:lnTo>
                  <a:lnTo>
                    <a:pt x="384064" y="246481"/>
                  </a:lnTo>
                  <a:lnTo>
                    <a:pt x="389817" y="239991"/>
                  </a:lnTo>
                  <a:lnTo>
                    <a:pt x="388992" y="233095"/>
                  </a:lnTo>
                  <a:lnTo>
                    <a:pt x="381143" y="122745"/>
                  </a:lnTo>
                  <a:lnTo>
                    <a:pt x="379371" y="112518"/>
                  </a:lnTo>
                  <a:lnTo>
                    <a:pt x="376508" y="102623"/>
                  </a:lnTo>
                  <a:lnTo>
                    <a:pt x="372521" y="93179"/>
                  </a:lnTo>
                  <a:lnTo>
                    <a:pt x="367376" y="84302"/>
                  </a:lnTo>
                  <a:lnTo>
                    <a:pt x="369674" y="77698"/>
                  </a:lnTo>
                  <a:lnTo>
                    <a:pt x="371215" y="70625"/>
                  </a:lnTo>
                  <a:lnTo>
                    <a:pt x="372050" y="63385"/>
                  </a:lnTo>
                  <a:lnTo>
                    <a:pt x="372240" y="56210"/>
                  </a:lnTo>
                  <a:lnTo>
                    <a:pt x="365994" y="33445"/>
                  </a:lnTo>
                  <a:lnTo>
                    <a:pt x="358884" y="24447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5" name="object 70"/>
            <p:cNvSpPr/>
            <p:nvPr/>
          </p:nvSpPr>
          <p:spPr>
            <a:xfrm>
              <a:off x="2137680" y="6338160"/>
              <a:ext cx="24120" cy="23400"/>
            </a:xfrm>
            <a:custGeom>
              <a:avLst/>
              <a:gdLst>
                <a:gd name="textAreaLeft" fmla="*/ 0 w 24120"/>
                <a:gd name="textAreaRight" fmla="*/ 24480 w 24120"/>
                <a:gd name="textAreaTop" fmla="*/ 0 h 23400"/>
                <a:gd name="textAreaBottom" fmla="*/ 23760 h 23400"/>
              </a:gdLst>
              <a:ahLst/>
              <a:cxnLst/>
              <a:rect l="textAreaLeft" t="textAreaTop" r="textAreaRight" b="textAreaBottom"/>
              <a:pathLst>
                <a:path w="35559" h="34290">
                  <a:moveTo>
                    <a:pt x="11569" y="0"/>
                  </a:moveTo>
                  <a:lnTo>
                    <a:pt x="749" y="10464"/>
                  </a:lnTo>
                  <a:lnTo>
                    <a:pt x="0" y="18275"/>
                  </a:lnTo>
                  <a:lnTo>
                    <a:pt x="3987" y="23355"/>
                  </a:lnTo>
                  <a:lnTo>
                    <a:pt x="9207" y="28765"/>
                  </a:lnTo>
                  <a:lnTo>
                    <a:pt x="13538" y="32588"/>
                  </a:lnTo>
                  <a:lnTo>
                    <a:pt x="19773" y="34264"/>
                  </a:lnTo>
                  <a:lnTo>
                    <a:pt x="23837" y="34023"/>
                  </a:lnTo>
                  <a:lnTo>
                    <a:pt x="28917" y="30035"/>
                  </a:lnTo>
                  <a:lnTo>
                    <a:pt x="34328" y="24803"/>
                  </a:lnTo>
                  <a:lnTo>
                    <a:pt x="35090" y="16992"/>
                  </a:lnTo>
                  <a:lnTo>
                    <a:pt x="19392" y="749"/>
                  </a:lnTo>
                  <a:lnTo>
                    <a:pt x="11569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6" name="object 71"/>
            <p:cNvSpPr/>
            <p:nvPr/>
          </p:nvSpPr>
          <p:spPr>
            <a:xfrm>
              <a:off x="2140560" y="6434280"/>
              <a:ext cx="30240" cy="24840"/>
            </a:xfrm>
            <a:custGeom>
              <a:avLst/>
              <a:gdLst>
                <a:gd name="textAreaLeft" fmla="*/ 0 w 30240"/>
                <a:gd name="textAreaRight" fmla="*/ 30600 w 30240"/>
                <a:gd name="textAreaTop" fmla="*/ 0 h 24840"/>
                <a:gd name="textAreaBottom" fmla="*/ 25200 h 24840"/>
              </a:gdLst>
              <a:ahLst/>
              <a:cxnLst/>
              <a:rect l="textAreaLeft" t="textAreaTop" r="textAreaRight" b="textAreaBottom"/>
              <a:pathLst>
                <a:path w="44450" h="36195">
                  <a:moveTo>
                    <a:pt x="15900" y="0"/>
                  </a:moveTo>
                  <a:lnTo>
                    <a:pt x="7086" y="2984"/>
                  </a:lnTo>
                  <a:lnTo>
                    <a:pt x="4165" y="8889"/>
                  </a:lnTo>
                  <a:lnTo>
                    <a:pt x="0" y="14452"/>
                  </a:lnTo>
                  <a:lnTo>
                    <a:pt x="2984" y="23266"/>
                  </a:lnTo>
                  <a:lnTo>
                    <a:pt x="8877" y="26187"/>
                  </a:lnTo>
                  <a:lnTo>
                    <a:pt x="22847" y="33947"/>
                  </a:lnTo>
                  <a:lnTo>
                    <a:pt x="30327" y="35940"/>
                  </a:lnTo>
                  <a:lnTo>
                    <a:pt x="36322" y="33540"/>
                  </a:lnTo>
                  <a:lnTo>
                    <a:pt x="40144" y="29222"/>
                  </a:lnTo>
                  <a:lnTo>
                    <a:pt x="44310" y="23660"/>
                  </a:lnTo>
                  <a:lnTo>
                    <a:pt x="41325" y="14833"/>
                  </a:lnTo>
                  <a:lnTo>
                    <a:pt x="35420" y="11925"/>
                  </a:lnTo>
                  <a:lnTo>
                    <a:pt x="21463" y="4165"/>
                  </a:lnTo>
                  <a:lnTo>
                    <a:pt x="15900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7" name="object 72"/>
            <p:cNvSpPr/>
            <p:nvPr/>
          </p:nvSpPr>
          <p:spPr>
            <a:xfrm>
              <a:off x="2178720" y="6362640"/>
              <a:ext cx="26280" cy="27360"/>
            </a:xfrm>
            <a:custGeom>
              <a:avLst/>
              <a:gdLst>
                <a:gd name="textAreaLeft" fmla="*/ 0 w 26280"/>
                <a:gd name="textAreaRight" fmla="*/ 26640 w 26280"/>
                <a:gd name="textAreaTop" fmla="*/ 0 h 27360"/>
                <a:gd name="textAreaBottom" fmla="*/ 27720 h 27360"/>
              </a:gdLst>
              <a:ahLst/>
              <a:cxnLst/>
              <a:rect l="textAreaLeft" t="textAreaTop" r="textAreaRight" b="textAreaBottom"/>
              <a:pathLst>
                <a:path w="38734" h="40004">
                  <a:moveTo>
                    <a:pt x="18973" y="0"/>
                  </a:moveTo>
                  <a:lnTo>
                    <a:pt x="10820" y="495"/>
                  </a:lnTo>
                  <a:lnTo>
                    <a:pt x="0" y="10960"/>
                  </a:lnTo>
                  <a:lnTo>
                    <a:pt x="482" y="19100"/>
                  </a:lnTo>
                  <a:lnTo>
                    <a:pt x="5715" y="24523"/>
                  </a:lnTo>
                  <a:lnTo>
                    <a:pt x="10033" y="28346"/>
                  </a:lnTo>
                  <a:lnTo>
                    <a:pt x="10617" y="31178"/>
                  </a:lnTo>
                  <a:lnTo>
                    <a:pt x="12115" y="35585"/>
                  </a:lnTo>
                  <a:lnTo>
                    <a:pt x="15519" y="37833"/>
                  </a:lnTo>
                  <a:lnTo>
                    <a:pt x="21742" y="39497"/>
                  </a:lnTo>
                  <a:lnTo>
                    <a:pt x="24574" y="38925"/>
                  </a:lnTo>
                  <a:lnTo>
                    <a:pt x="28651" y="38684"/>
                  </a:lnTo>
                  <a:lnTo>
                    <a:pt x="34645" y="36271"/>
                  </a:lnTo>
                  <a:lnTo>
                    <a:pt x="38227" y="27889"/>
                  </a:lnTo>
                  <a:lnTo>
                    <a:pt x="35826" y="21894"/>
                  </a:lnTo>
                  <a:lnTo>
                    <a:pt x="28511" y="9245"/>
                  </a:lnTo>
                  <a:lnTo>
                    <a:pt x="24206" y="5410"/>
                  </a:lnTo>
                  <a:lnTo>
                    <a:pt x="18973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8" name="object 73"/>
            <p:cNvSpPr/>
            <p:nvPr/>
          </p:nvSpPr>
          <p:spPr>
            <a:xfrm>
              <a:off x="2270520" y="6334200"/>
              <a:ext cx="24120" cy="29520"/>
            </a:xfrm>
            <a:custGeom>
              <a:avLst/>
              <a:gdLst>
                <a:gd name="textAreaLeft" fmla="*/ 0 w 24120"/>
                <a:gd name="textAreaRight" fmla="*/ 24480 w 24120"/>
                <a:gd name="textAreaTop" fmla="*/ 0 h 29520"/>
                <a:gd name="textAreaBottom" fmla="*/ 29880 h 29520"/>
              </a:gdLst>
              <a:ahLst/>
              <a:cxnLst/>
              <a:rect l="textAreaLeft" t="textAreaTop" r="textAreaRight" b="textAreaBottom"/>
              <a:pathLst>
                <a:path w="35559" h="43179">
                  <a:moveTo>
                    <a:pt x="16484" y="0"/>
                  </a:moveTo>
                  <a:lnTo>
                    <a:pt x="8331" y="495"/>
                  </a:lnTo>
                  <a:lnTo>
                    <a:pt x="0" y="11620"/>
                  </a:lnTo>
                  <a:lnTo>
                    <a:pt x="495" y="19773"/>
                  </a:lnTo>
                  <a:lnTo>
                    <a:pt x="6057" y="23939"/>
                  </a:lnTo>
                  <a:lnTo>
                    <a:pt x="6972" y="25527"/>
                  </a:lnTo>
                  <a:lnTo>
                    <a:pt x="9131" y="27432"/>
                  </a:lnTo>
                  <a:lnTo>
                    <a:pt x="8470" y="29933"/>
                  </a:lnTo>
                  <a:lnTo>
                    <a:pt x="9613" y="35585"/>
                  </a:lnTo>
                  <a:lnTo>
                    <a:pt x="13601" y="40665"/>
                  </a:lnTo>
                  <a:lnTo>
                    <a:pt x="22326" y="43002"/>
                  </a:lnTo>
                  <a:lnTo>
                    <a:pt x="29235" y="42176"/>
                  </a:lnTo>
                  <a:lnTo>
                    <a:pt x="34988" y="35699"/>
                  </a:lnTo>
                  <a:lnTo>
                    <a:pt x="34162" y="28803"/>
                  </a:lnTo>
                  <a:lnTo>
                    <a:pt x="33293" y="21839"/>
                  </a:lnTo>
                  <a:lnTo>
                    <a:pt x="30948" y="15236"/>
                  </a:lnTo>
                  <a:lnTo>
                    <a:pt x="27181" y="9258"/>
                  </a:lnTo>
                  <a:lnTo>
                    <a:pt x="22047" y="4165"/>
                  </a:lnTo>
                  <a:lnTo>
                    <a:pt x="16484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89" name="object 74"/>
            <p:cNvSpPr/>
            <p:nvPr/>
          </p:nvSpPr>
          <p:spPr>
            <a:xfrm>
              <a:off x="2197800" y="6295320"/>
              <a:ext cx="23760" cy="29880"/>
            </a:xfrm>
            <a:custGeom>
              <a:avLst/>
              <a:gdLst>
                <a:gd name="textAreaLeft" fmla="*/ 0 w 23760"/>
                <a:gd name="textAreaRight" fmla="*/ 24120 w 23760"/>
                <a:gd name="textAreaTop" fmla="*/ 0 h 29880"/>
                <a:gd name="textAreaBottom" fmla="*/ 30240 h 29880"/>
              </a:gdLst>
              <a:ahLst/>
              <a:cxnLst/>
              <a:rect l="textAreaLeft" t="textAreaTop" r="textAreaRight" b="textAreaBottom"/>
              <a:pathLst>
                <a:path w="34925" h="43815">
                  <a:moveTo>
                    <a:pt x="16256" y="0"/>
                  </a:moveTo>
                  <a:lnTo>
                    <a:pt x="0" y="35737"/>
                  </a:lnTo>
                  <a:lnTo>
                    <a:pt x="5232" y="41147"/>
                  </a:lnTo>
                  <a:lnTo>
                    <a:pt x="12712" y="43154"/>
                  </a:lnTo>
                  <a:lnTo>
                    <a:pt x="19278" y="43573"/>
                  </a:lnTo>
                  <a:lnTo>
                    <a:pt x="25031" y="37096"/>
                  </a:lnTo>
                  <a:lnTo>
                    <a:pt x="25450" y="30530"/>
                  </a:lnTo>
                  <a:lnTo>
                    <a:pt x="26111" y="28028"/>
                  </a:lnTo>
                  <a:lnTo>
                    <a:pt x="26797" y="25539"/>
                  </a:lnTo>
                  <a:lnTo>
                    <a:pt x="28371" y="24625"/>
                  </a:lnTo>
                  <a:lnTo>
                    <a:pt x="33782" y="19392"/>
                  </a:lnTo>
                  <a:lnTo>
                    <a:pt x="34544" y="11582"/>
                  </a:lnTo>
                  <a:lnTo>
                    <a:pt x="24066" y="749"/>
                  </a:lnTo>
                  <a:lnTo>
                    <a:pt x="16256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0" name="object 75"/>
            <p:cNvSpPr/>
            <p:nvPr/>
          </p:nvSpPr>
          <p:spPr>
            <a:xfrm>
              <a:off x="2737440" y="4606560"/>
              <a:ext cx="224640" cy="224640"/>
            </a:xfrm>
            <a:custGeom>
              <a:avLst/>
              <a:gdLst>
                <a:gd name="textAreaLeft" fmla="*/ 0 w 224640"/>
                <a:gd name="textAreaRight" fmla="*/ 225000 w 224640"/>
                <a:gd name="textAreaTop" fmla="*/ 0 h 224640"/>
                <a:gd name="textAreaBottom" fmla="*/ 225000 h 224640"/>
              </a:gdLst>
              <a:ahLst/>
              <a:cxnLst/>
              <a:rect l="textAreaLeft" t="textAreaTop" r="textAreaRight" b="textAreaBottom"/>
              <a:pathLst>
                <a:path w="325119" h="325120">
                  <a:moveTo>
                    <a:pt x="161265" y="0"/>
                  </a:moveTo>
                  <a:lnTo>
                    <a:pt x="120088" y="5663"/>
                  </a:lnTo>
                  <a:lnTo>
                    <a:pt x="81674" y="21535"/>
                  </a:lnTo>
                  <a:lnTo>
                    <a:pt x="48136" y="47046"/>
                  </a:lnTo>
                  <a:lnTo>
                    <a:pt x="21590" y="81623"/>
                  </a:lnTo>
                  <a:lnTo>
                    <a:pt x="5118" y="121980"/>
                  </a:lnTo>
                  <a:lnTo>
                    <a:pt x="0" y="163805"/>
                  </a:lnTo>
                  <a:lnTo>
                    <a:pt x="5663" y="204981"/>
                  </a:lnTo>
                  <a:lnTo>
                    <a:pt x="21535" y="243395"/>
                  </a:lnTo>
                  <a:lnTo>
                    <a:pt x="47046" y="276933"/>
                  </a:lnTo>
                  <a:lnTo>
                    <a:pt x="81623" y="303479"/>
                  </a:lnTo>
                  <a:lnTo>
                    <a:pt x="121985" y="319956"/>
                  </a:lnTo>
                  <a:lnTo>
                    <a:pt x="163810" y="325075"/>
                  </a:lnTo>
                  <a:lnTo>
                    <a:pt x="204986" y="319411"/>
                  </a:lnTo>
                  <a:lnTo>
                    <a:pt x="243398" y="303537"/>
                  </a:lnTo>
                  <a:lnTo>
                    <a:pt x="276934" y="278024"/>
                  </a:lnTo>
                  <a:lnTo>
                    <a:pt x="303479" y="243446"/>
                  </a:lnTo>
                  <a:lnTo>
                    <a:pt x="319956" y="203089"/>
                  </a:lnTo>
                  <a:lnTo>
                    <a:pt x="325075" y="161265"/>
                  </a:lnTo>
                  <a:lnTo>
                    <a:pt x="319411" y="120088"/>
                  </a:lnTo>
                  <a:lnTo>
                    <a:pt x="303537" y="81674"/>
                  </a:lnTo>
                  <a:lnTo>
                    <a:pt x="278024" y="48136"/>
                  </a:lnTo>
                  <a:lnTo>
                    <a:pt x="243446" y="21590"/>
                  </a:lnTo>
                  <a:lnTo>
                    <a:pt x="203089" y="5118"/>
                  </a:lnTo>
                  <a:lnTo>
                    <a:pt x="161265" y="0"/>
                  </a:lnTo>
                  <a:close/>
                </a:path>
              </a:pathLst>
            </a:custGeom>
            <a:solidFill>
              <a:srgbClr val="FFE1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1" name="object 76"/>
            <p:cNvSpPr/>
            <p:nvPr/>
          </p:nvSpPr>
          <p:spPr>
            <a:xfrm>
              <a:off x="1522800" y="4779360"/>
              <a:ext cx="223920" cy="223920"/>
            </a:xfrm>
            <a:custGeom>
              <a:avLst/>
              <a:gdLst>
                <a:gd name="textAreaLeft" fmla="*/ 0 w 223920"/>
                <a:gd name="textAreaRight" fmla="*/ 224280 w 223920"/>
                <a:gd name="textAreaTop" fmla="*/ 0 h 223920"/>
                <a:gd name="textAreaBottom" fmla="*/ 224280 h 223920"/>
              </a:gdLst>
              <a:ahLst/>
              <a:cxnLst/>
              <a:rect l="textAreaLeft" t="textAreaTop" r="textAreaRight" b="textAreaBottom"/>
              <a:pathLst>
                <a:path w="323850" h="323850">
                  <a:moveTo>
                    <a:pt x="145398" y="0"/>
                  </a:moveTo>
                  <a:lnTo>
                    <a:pt x="104378" y="9649"/>
                  </a:lnTo>
                  <a:lnTo>
                    <a:pt x="67693" y="29193"/>
                  </a:lnTo>
                  <a:lnTo>
                    <a:pt x="37130" y="57365"/>
                  </a:lnTo>
                  <a:lnTo>
                    <a:pt x="14475" y="92897"/>
                  </a:lnTo>
                  <a:lnTo>
                    <a:pt x="1514" y="134521"/>
                  </a:lnTo>
                  <a:lnTo>
                    <a:pt x="0" y="178083"/>
                  </a:lnTo>
                  <a:lnTo>
                    <a:pt x="9649" y="219099"/>
                  </a:lnTo>
                  <a:lnTo>
                    <a:pt x="29193" y="255782"/>
                  </a:lnTo>
                  <a:lnTo>
                    <a:pt x="57365" y="286344"/>
                  </a:lnTo>
                  <a:lnTo>
                    <a:pt x="92897" y="308999"/>
                  </a:lnTo>
                  <a:lnTo>
                    <a:pt x="134521" y="321960"/>
                  </a:lnTo>
                  <a:lnTo>
                    <a:pt x="178083" y="323470"/>
                  </a:lnTo>
                  <a:lnTo>
                    <a:pt x="219099" y="313819"/>
                  </a:lnTo>
                  <a:lnTo>
                    <a:pt x="255782" y="294276"/>
                  </a:lnTo>
                  <a:lnTo>
                    <a:pt x="286344" y="266105"/>
                  </a:lnTo>
                  <a:lnTo>
                    <a:pt x="308999" y="230576"/>
                  </a:lnTo>
                  <a:lnTo>
                    <a:pt x="321960" y="188953"/>
                  </a:lnTo>
                  <a:lnTo>
                    <a:pt x="323474" y="145390"/>
                  </a:lnTo>
                  <a:lnTo>
                    <a:pt x="313825" y="104374"/>
                  </a:lnTo>
                  <a:lnTo>
                    <a:pt x="294282" y="67692"/>
                  </a:lnTo>
                  <a:lnTo>
                    <a:pt x="266112" y="37130"/>
                  </a:lnTo>
                  <a:lnTo>
                    <a:pt x="230584" y="14475"/>
                  </a:lnTo>
                  <a:lnTo>
                    <a:pt x="188966" y="1514"/>
                  </a:lnTo>
                  <a:lnTo>
                    <a:pt x="145398" y="0"/>
                  </a:lnTo>
                  <a:close/>
                </a:path>
              </a:pathLst>
            </a:custGeom>
            <a:solidFill>
              <a:srgbClr val="FFE19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2" name="object 77"/>
            <p:cNvSpPr/>
            <p:nvPr/>
          </p:nvSpPr>
          <p:spPr>
            <a:xfrm>
              <a:off x="1539360" y="4760280"/>
              <a:ext cx="391320" cy="326160"/>
            </a:xfrm>
            <a:custGeom>
              <a:avLst/>
              <a:gdLst>
                <a:gd name="textAreaLeft" fmla="*/ 0 w 391320"/>
                <a:gd name="textAreaRight" fmla="*/ 391680 w 391320"/>
                <a:gd name="textAreaTop" fmla="*/ 0 h 326160"/>
                <a:gd name="textAreaBottom" fmla="*/ 326520 h 326160"/>
              </a:gdLst>
              <a:ahLst/>
              <a:cxnLst/>
              <a:rect l="textAreaLeft" t="textAreaTop" r="textAreaRight" b="textAreaBottom"/>
              <a:pathLst>
                <a:path w="565785" h="471804">
                  <a:moveTo>
                    <a:pt x="489588" y="0"/>
                  </a:moveTo>
                  <a:lnTo>
                    <a:pt x="421554" y="7063"/>
                  </a:lnTo>
                  <a:lnTo>
                    <a:pt x="379679" y="19866"/>
                  </a:lnTo>
                  <a:lnTo>
                    <a:pt x="335340" y="38410"/>
                  </a:lnTo>
                  <a:lnTo>
                    <a:pt x="289427" y="62275"/>
                  </a:lnTo>
                  <a:lnTo>
                    <a:pt x="242830" y="91046"/>
                  </a:lnTo>
                  <a:lnTo>
                    <a:pt x="196438" y="124305"/>
                  </a:lnTo>
                  <a:lnTo>
                    <a:pt x="155678" y="157689"/>
                  </a:lnTo>
                  <a:lnTo>
                    <a:pt x="118414" y="192374"/>
                  </a:lnTo>
                  <a:lnTo>
                    <a:pt x="85160" y="227811"/>
                  </a:lnTo>
                  <a:lnTo>
                    <a:pt x="56434" y="263453"/>
                  </a:lnTo>
                  <a:lnTo>
                    <a:pt x="32748" y="298752"/>
                  </a:lnTo>
                  <a:lnTo>
                    <a:pt x="10739" y="342594"/>
                  </a:lnTo>
                  <a:lnTo>
                    <a:pt x="0" y="381675"/>
                  </a:lnTo>
                  <a:lnTo>
                    <a:pt x="649" y="415114"/>
                  </a:lnTo>
                  <a:lnTo>
                    <a:pt x="12809" y="442033"/>
                  </a:lnTo>
                  <a:lnTo>
                    <a:pt x="29207" y="457032"/>
                  </a:lnTo>
                  <a:lnTo>
                    <a:pt x="51234" y="466946"/>
                  </a:lnTo>
                  <a:lnTo>
                    <a:pt x="78551" y="471671"/>
                  </a:lnTo>
                  <a:lnTo>
                    <a:pt x="110815" y="471103"/>
                  </a:lnTo>
                  <a:lnTo>
                    <a:pt x="139396" y="466862"/>
                  </a:lnTo>
                  <a:lnTo>
                    <a:pt x="169984" y="459365"/>
                  </a:lnTo>
                  <a:lnTo>
                    <a:pt x="199042" y="449765"/>
                  </a:lnTo>
                  <a:lnTo>
                    <a:pt x="82420" y="449765"/>
                  </a:lnTo>
                  <a:lnTo>
                    <a:pt x="60248" y="446470"/>
                  </a:lnTo>
                  <a:lnTo>
                    <a:pt x="42722" y="439363"/>
                  </a:lnTo>
                  <a:lnTo>
                    <a:pt x="30322" y="428571"/>
                  </a:lnTo>
                  <a:lnTo>
                    <a:pt x="21749" y="407646"/>
                  </a:lnTo>
                  <a:lnTo>
                    <a:pt x="22575" y="380237"/>
                  </a:lnTo>
                  <a:lnTo>
                    <a:pt x="51671" y="310118"/>
                  </a:lnTo>
                  <a:lnTo>
                    <a:pt x="74462" y="276186"/>
                  </a:lnTo>
                  <a:lnTo>
                    <a:pt x="102178" y="241860"/>
                  </a:lnTo>
                  <a:lnTo>
                    <a:pt x="134321" y="207668"/>
                  </a:lnTo>
                  <a:lnTo>
                    <a:pt x="170394" y="174140"/>
                  </a:lnTo>
                  <a:lnTo>
                    <a:pt x="209900" y="141805"/>
                  </a:lnTo>
                  <a:lnTo>
                    <a:pt x="243596" y="117232"/>
                  </a:lnTo>
                  <a:lnTo>
                    <a:pt x="277860" y="94839"/>
                  </a:lnTo>
                  <a:lnTo>
                    <a:pt x="312211" y="74920"/>
                  </a:lnTo>
                  <a:lnTo>
                    <a:pt x="377832" y="44210"/>
                  </a:lnTo>
                  <a:lnTo>
                    <a:pt x="436224" y="26401"/>
                  </a:lnTo>
                  <a:lnTo>
                    <a:pt x="481112" y="21670"/>
                  </a:lnTo>
                  <a:lnTo>
                    <a:pt x="543322" y="21670"/>
                  </a:lnTo>
                  <a:lnTo>
                    <a:pt x="535212" y="14145"/>
                  </a:lnTo>
                  <a:lnTo>
                    <a:pt x="514738" y="4609"/>
                  </a:lnTo>
                  <a:lnTo>
                    <a:pt x="489588" y="0"/>
                  </a:lnTo>
                  <a:close/>
                </a:path>
                <a:path w="565785" h="471804">
                  <a:moveTo>
                    <a:pt x="543322" y="21670"/>
                  </a:moveTo>
                  <a:lnTo>
                    <a:pt x="481112" y="21670"/>
                  </a:lnTo>
                  <a:lnTo>
                    <a:pt x="500770" y="23760"/>
                  </a:lnTo>
                  <a:lnTo>
                    <a:pt x="518878" y="30063"/>
                  </a:lnTo>
                  <a:lnTo>
                    <a:pt x="533192" y="41970"/>
                  </a:lnTo>
                  <a:lnTo>
                    <a:pt x="538709" y="51434"/>
                  </a:lnTo>
                  <a:lnTo>
                    <a:pt x="542074" y="62630"/>
                  </a:lnTo>
                  <a:lnTo>
                    <a:pt x="543273" y="75517"/>
                  </a:lnTo>
                  <a:lnTo>
                    <a:pt x="542297" y="90053"/>
                  </a:lnTo>
                  <a:lnTo>
                    <a:pt x="525383" y="143552"/>
                  </a:lnTo>
                  <a:lnTo>
                    <a:pt x="493336" y="198375"/>
                  </a:lnTo>
                  <a:lnTo>
                    <a:pt x="466418" y="233524"/>
                  </a:lnTo>
                  <a:lnTo>
                    <a:pt x="435065" y="268155"/>
                  </a:lnTo>
                  <a:lnTo>
                    <a:pt x="399761" y="301735"/>
                  </a:lnTo>
                  <a:lnTo>
                    <a:pt x="360992" y="333728"/>
                  </a:lnTo>
                  <a:lnTo>
                    <a:pt x="328279" y="357450"/>
                  </a:lnTo>
                  <a:lnTo>
                    <a:pt x="294632" y="379086"/>
                  </a:lnTo>
                  <a:lnTo>
                    <a:pt x="260523" y="398350"/>
                  </a:lnTo>
                  <a:lnTo>
                    <a:pt x="194795" y="427919"/>
                  </a:lnTo>
                  <a:lnTo>
                    <a:pt x="135549" y="445123"/>
                  </a:lnTo>
                  <a:lnTo>
                    <a:pt x="82420" y="449765"/>
                  </a:lnTo>
                  <a:lnTo>
                    <a:pt x="199042" y="449765"/>
                  </a:lnTo>
                  <a:lnTo>
                    <a:pt x="235440" y="435112"/>
                  </a:lnTo>
                  <a:lnTo>
                    <a:pt x="270696" y="417942"/>
                  </a:lnTo>
                  <a:lnTo>
                    <a:pt x="305941" y="398042"/>
                  </a:lnTo>
                  <a:lnTo>
                    <a:pt x="340685" y="375706"/>
                  </a:lnTo>
                  <a:lnTo>
                    <a:pt x="374442" y="351228"/>
                  </a:lnTo>
                  <a:lnTo>
                    <a:pt x="414585" y="318089"/>
                  </a:lnTo>
                  <a:lnTo>
                    <a:pt x="451180" y="283233"/>
                  </a:lnTo>
                  <a:lnTo>
                    <a:pt x="483723" y="247220"/>
                  </a:lnTo>
                  <a:lnTo>
                    <a:pt x="511711" y="210606"/>
                  </a:lnTo>
                  <a:lnTo>
                    <a:pt x="534639" y="173949"/>
                  </a:lnTo>
                  <a:lnTo>
                    <a:pt x="554304" y="131536"/>
                  </a:lnTo>
                  <a:lnTo>
                    <a:pt x="564167" y="92999"/>
                  </a:lnTo>
                  <a:lnTo>
                    <a:pt x="565331" y="74025"/>
                  </a:lnTo>
                  <a:lnTo>
                    <a:pt x="563464" y="56915"/>
                  </a:lnTo>
                  <a:lnTo>
                    <a:pt x="558579" y="41725"/>
                  </a:lnTo>
                  <a:lnTo>
                    <a:pt x="550692" y="28508"/>
                  </a:lnTo>
                  <a:lnTo>
                    <a:pt x="543322" y="2167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3" name="object 78"/>
            <p:cNvSpPr/>
            <p:nvPr/>
          </p:nvSpPr>
          <p:spPr>
            <a:xfrm>
              <a:off x="1590480" y="4785480"/>
              <a:ext cx="216720" cy="190440"/>
            </a:xfrm>
            <a:prstGeom prst="rect">
              <a:avLst/>
            </a:prstGeom>
            <a:blipFill rotWithShape="0">
              <a:blip r:embed="rId1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4" name="object 79"/>
            <p:cNvSpPr/>
            <p:nvPr/>
          </p:nvSpPr>
          <p:spPr>
            <a:xfrm>
              <a:off x="2676960" y="4549680"/>
              <a:ext cx="187200" cy="296640"/>
            </a:xfrm>
            <a:custGeom>
              <a:avLst/>
              <a:gdLst>
                <a:gd name="textAreaLeft" fmla="*/ 0 w 187200"/>
                <a:gd name="textAreaRight" fmla="*/ 187560 w 187200"/>
                <a:gd name="textAreaTop" fmla="*/ 0 h 296640"/>
                <a:gd name="textAreaBottom" fmla="*/ 297000 h 296640"/>
              </a:gdLst>
              <a:ahLst/>
              <a:cxnLst/>
              <a:rect l="textAreaLeft" t="textAreaTop" r="textAreaRight" b="textAreaBottom"/>
              <a:pathLst>
                <a:path w="271144" h="429259">
                  <a:moveTo>
                    <a:pt x="268427" y="39865"/>
                  </a:moveTo>
                  <a:lnTo>
                    <a:pt x="245554" y="39865"/>
                  </a:lnTo>
                  <a:lnTo>
                    <a:pt x="239993" y="87155"/>
                  </a:lnTo>
                  <a:lnTo>
                    <a:pt x="231002" y="133790"/>
                  </a:lnTo>
                  <a:lnTo>
                    <a:pt x="218638" y="179594"/>
                  </a:lnTo>
                  <a:lnTo>
                    <a:pt x="202958" y="224392"/>
                  </a:lnTo>
                  <a:lnTo>
                    <a:pt x="184020" y="268010"/>
                  </a:lnTo>
                  <a:lnTo>
                    <a:pt x="161882" y="310271"/>
                  </a:lnTo>
                  <a:lnTo>
                    <a:pt x="136601" y="351002"/>
                  </a:lnTo>
                  <a:lnTo>
                    <a:pt x="95037" y="382150"/>
                  </a:lnTo>
                  <a:lnTo>
                    <a:pt x="66622" y="385597"/>
                  </a:lnTo>
                  <a:lnTo>
                    <a:pt x="35338" y="393244"/>
                  </a:lnTo>
                  <a:lnTo>
                    <a:pt x="6781" y="406742"/>
                  </a:lnTo>
                  <a:lnTo>
                    <a:pt x="1435" y="410324"/>
                  </a:lnTo>
                  <a:lnTo>
                    <a:pt x="0" y="417576"/>
                  </a:lnTo>
                  <a:lnTo>
                    <a:pt x="4457" y="424218"/>
                  </a:lnTo>
                  <a:lnTo>
                    <a:pt x="5537" y="425284"/>
                  </a:lnTo>
                  <a:lnTo>
                    <a:pt x="10579" y="428675"/>
                  </a:lnTo>
                  <a:lnTo>
                    <a:pt x="15722" y="428840"/>
                  </a:lnTo>
                  <a:lnTo>
                    <a:pt x="19803" y="426110"/>
                  </a:lnTo>
                  <a:lnTo>
                    <a:pt x="49703" y="413183"/>
                  </a:lnTo>
                  <a:lnTo>
                    <a:pt x="82584" y="406844"/>
                  </a:lnTo>
                  <a:lnTo>
                    <a:pt x="109242" y="404763"/>
                  </a:lnTo>
                  <a:lnTo>
                    <a:pt x="120497" y="404596"/>
                  </a:lnTo>
                  <a:lnTo>
                    <a:pt x="124391" y="404596"/>
                  </a:lnTo>
                  <a:lnTo>
                    <a:pt x="127736" y="402996"/>
                  </a:lnTo>
                  <a:lnTo>
                    <a:pt x="155955" y="364020"/>
                  </a:lnTo>
                  <a:lnTo>
                    <a:pt x="184177" y="318249"/>
                  </a:lnTo>
                  <a:lnTo>
                    <a:pt x="208571" y="270637"/>
                  </a:lnTo>
                  <a:lnTo>
                    <a:pt x="229062" y="221412"/>
                  </a:lnTo>
                  <a:lnTo>
                    <a:pt x="245577" y="170805"/>
                  </a:lnTo>
                  <a:lnTo>
                    <a:pt x="258039" y="119043"/>
                  </a:lnTo>
                  <a:lnTo>
                    <a:pt x="266375" y="66358"/>
                  </a:lnTo>
                  <a:lnTo>
                    <a:pt x="268427" y="39865"/>
                  </a:lnTo>
                  <a:close/>
                </a:path>
                <a:path w="271144" h="429259">
                  <a:moveTo>
                    <a:pt x="124391" y="404596"/>
                  </a:moveTo>
                  <a:lnTo>
                    <a:pt x="120497" y="404596"/>
                  </a:lnTo>
                  <a:lnTo>
                    <a:pt x="124205" y="404685"/>
                  </a:lnTo>
                  <a:lnTo>
                    <a:pt x="124391" y="404596"/>
                  </a:lnTo>
                  <a:close/>
                </a:path>
                <a:path w="271144" h="429259">
                  <a:moveTo>
                    <a:pt x="259676" y="0"/>
                  </a:moveTo>
                  <a:lnTo>
                    <a:pt x="213617" y="37291"/>
                  </a:lnTo>
                  <a:lnTo>
                    <a:pt x="177863" y="73113"/>
                  </a:lnTo>
                  <a:lnTo>
                    <a:pt x="174269" y="78460"/>
                  </a:lnTo>
                  <a:lnTo>
                    <a:pt x="175691" y="85699"/>
                  </a:lnTo>
                  <a:lnTo>
                    <a:pt x="186385" y="92900"/>
                  </a:lnTo>
                  <a:lnTo>
                    <a:pt x="193636" y="91478"/>
                  </a:lnTo>
                  <a:lnTo>
                    <a:pt x="197230" y="86131"/>
                  </a:lnTo>
                  <a:lnTo>
                    <a:pt x="202900" y="79729"/>
                  </a:lnTo>
                  <a:lnTo>
                    <a:pt x="213815" y="69022"/>
                  </a:lnTo>
                  <a:lnTo>
                    <a:pt x="228518" y="55304"/>
                  </a:lnTo>
                  <a:lnTo>
                    <a:pt x="245554" y="39865"/>
                  </a:lnTo>
                  <a:lnTo>
                    <a:pt x="268427" y="39865"/>
                  </a:lnTo>
                  <a:lnTo>
                    <a:pt x="270509" y="12979"/>
                  </a:lnTo>
                  <a:lnTo>
                    <a:pt x="270687" y="8318"/>
                  </a:lnTo>
                  <a:lnTo>
                    <a:pt x="268071" y="4013"/>
                  </a:lnTo>
                  <a:lnTo>
                    <a:pt x="259676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5" name="object 80"/>
            <p:cNvSpPr/>
            <p:nvPr/>
          </p:nvSpPr>
          <p:spPr>
            <a:xfrm>
              <a:off x="2649960" y="4533120"/>
              <a:ext cx="168840" cy="337320"/>
            </a:xfrm>
            <a:custGeom>
              <a:avLst/>
              <a:gdLst>
                <a:gd name="textAreaLeft" fmla="*/ 0 w 168840"/>
                <a:gd name="textAreaRight" fmla="*/ 169200 w 168840"/>
                <a:gd name="textAreaTop" fmla="*/ 0 h 337320"/>
                <a:gd name="textAreaBottom" fmla="*/ 337680 h 337320"/>
              </a:gdLst>
              <a:ahLst/>
              <a:cxnLst/>
              <a:rect l="textAreaLeft" t="textAreaTop" r="textAreaRight" b="textAreaBottom"/>
              <a:pathLst>
                <a:path w="244475" h="487679">
                  <a:moveTo>
                    <a:pt x="239166" y="0"/>
                  </a:moveTo>
                  <a:lnTo>
                    <a:pt x="226275" y="12"/>
                  </a:lnTo>
                  <a:lnTo>
                    <a:pt x="221068" y="5219"/>
                  </a:lnTo>
                  <a:lnTo>
                    <a:pt x="221056" y="11671"/>
                  </a:lnTo>
                  <a:lnTo>
                    <a:pt x="218970" y="61423"/>
                  </a:lnTo>
                  <a:lnTo>
                    <a:pt x="212714" y="110520"/>
                  </a:lnTo>
                  <a:lnTo>
                    <a:pt x="202353" y="158747"/>
                  </a:lnTo>
                  <a:lnTo>
                    <a:pt x="187953" y="205889"/>
                  </a:lnTo>
                  <a:lnTo>
                    <a:pt x="169579" y="251733"/>
                  </a:lnTo>
                  <a:lnTo>
                    <a:pt x="147296" y="296065"/>
                  </a:lnTo>
                  <a:lnTo>
                    <a:pt x="121170" y="338670"/>
                  </a:lnTo>
                  <a:lnTo>
                    <a:pt x="95751" y="373659"/>
                  </a:lnTo>
                  <a:lnTo>
                    <a:pt x="67968" y="406558"/>
                  </a:lnTo>
                  <a:lnTo>
                    <a:pt x="37926" y="437258"/>
                  </a:lnTo>
                  <a:lnTo>
                    <a:pt x="5727" y="465645"/>
                  </a:lnTo>
                  <a:lnTo>
                    <a:pt x="736" y="469734"/>
                  </a:lnTo>
                  <a:lnTo>
                    <a:pt x="0" y="477075"/>
                  </a:lnTo>
                  <a:lnTo>
                    <a:pt x="4826" y="482968"/>
                  </a:lnTo>
                  <a:lnTo>
                    <a:pt x="5676" y="483743"/>
                  </a:lnTo>
                  <a:lnTo>
                    <a:pt x="10756" y="487159"/>
                  </a:lnTo>
                  <a:lnTo>
                    <a:pt x="16408" y="487045"/>
                  </a:lnTo>
                  <a:lnTo>
                    <a:pt x="53984" y="454186"/>
                  </a:lnTo>
                  <a:lnTo>
                    <a:pt x="85223" y="422268"/>
                  </a:lnTo>
                  <a:lnTo>
                    <a:pt x="114109" y="388064"/>
                  </a:lnTo>
                  <a:lnTo>
                    <a:pt x="140538" y="351688"/>
                  </a:lnTo>
                  <a:lnTo>
                    <a:pt x="167699" y="307391"/>
                  </a:lnTo>
                  <a:lnTo>
                    <a:pt x="190865" y="261297"/>
                  </a:lnTo>
                  <a:lnTo>
                    <a:pt x="209969" y="213630"/>
                  </a:lnTo>
                  <a:lnTo>
                    <a:pt x="224942" y="164611"/>
                  </a:lnTo>
                  <a:lnTo>
                    <a:pt x="235717" y="114464"/>
                  </a:lnTo>
                  <a:lnTo>
                    <a:pt x="242225" y="63409"/>
                  </a:lnTo>
                  <a:lnTo>
                    <a:pt x="244398" y="11671"/>
                  </a:lnTo>
                  <a:lnTo>
                    <a:pt x="244386" y="5219"/>
                  </a:lnTo>
                  <a:lnTo>
                    <a:pt x="239166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6" name="object 81"/>
            <p:cNvSpPr/>
            <p:nvPr/>
          </p:nvSpPr>
          <p:spPr>
            <a:xfrm>
              <a:off x="2677320" y="4545720"/>
              <a:ext cx="136800" cy="299520"/>
            </a:xfrm>
            <a:custGeom>
              <a:avLst/>
              <a:gdLst>
                <a:gd name="textAreaLeft" fmla="*/ 0 w 136800"/>
                <a:gd name="textAreaRight" fmla="*/ 137160 w 136800"/>
                <a:gd name="textAreaTop" fmla="*/ 0 h 299520"/>
                <a:gd name="textAreaBottom" fmla="*/ 299880 h 299520"/>
              </a:gdLst>
              <a:ahLst/>
              <a:cxnLst/>
              <a:rect l="textAreaLeft" t="textAreaTop" r="textAreaRight" b="textAreaBottom"/>
              <a:pathLst>
                <a:path w="198119" h="433070">
                  <a:moveTo>
                    <a:pt x="130822" y="0"/>
                  </a:moveTo>
                  <a:lnTo>
                    <a:pt x="121881" y="3251"/>
                  </a:lnTo>
                  <a:lnTo>
                    <a:pt x="118846" y="7429"/>
                  </a:lnTo>
                  <a:lnTo>
                    <a:pt x="118681" y="12179"/>
                  </a:lnTo>
                  <a:lnTo>
                    <a:pt x="114702" y="60617"/>
                  </a:lnTo>
                  <a:lnTo>
                    <a:pt x="106268" y="108281"/>
                  </a:lnTo>
                  <a:lnTo>
                    <a:pt x="93471" y="154887"/>
                  </a:lnTo>
                  <a:lnTo>
                    <a:pt x="76403" y="200150"/>
                  </a:lnTo>
                  <a:lnTo>
                    <a:pt x="55155" y="243785"/>
                  </a:lnTo>
                  <a:lnTo>
                    <a:pt x="29819" y="285508"/>
                  </a:lnTo>
                  <a:lnTo>
                    <a:pt x="4711" y="319785"/>
                  </a:lnTo>
                  <a:lnTo>
                    <a:pt x="2654" y="322376"/>
                  </a:lnTo>
                  <a:lnTo>
                    <a:pt x="1790" y="325729"/>
                  </a:lnTo>
                  <a:lnTo>
                    <a:pt x="2349" y="329006"/>
                  </a:lnTo>
                  <a:lnTo>
                    <a:pt x="5223" y="350442"/>
                  </a:lnTo>
                  <a:lnTo>
                    <a:pt x="6908" y="374845"/>
                  </a:lnTo>
                  <a:lnTo>
                    <a:pt x="6375" y="397587"/>
                  </a:lnTo>
                  <a:lnTo>
                    <a:pt x="2590" y="414045"/>
                  </a:lnTo>
                  <a:lnTo>
                    <a:pt x="0" y="419341"/>
                  </a:lnTo>
                  <a:lnTo>
                    <a:pt x="1790" y="425640"/>
                  </a:lnTo>
                  <a:lnTo>
                    <a:pt x="6997" y="429133"/>
                  </a:lnTo>
                  <a:lnTo>
                    <a:pt x="7454" y="429399"/>
                  </a:lnTo>
                  <a:lnTo>
                    <a:pt x="13728" y="432473"/>
                  </a:lnTo>
                  <a:lnTo>
                    <a:pt x="20713" y="430085"/>
                  </a:lnTo>
                  <a:lnTo>
                    <a:pt x="23545" y="424294"/>
                  </a:lnTo>
                  <a:lnTo>
                    <a:pt x="29298" y="401906"/>
                  </a:lnTo>
                  <a:lnTo>
                    <a:pt x="30264" y="374816"/>
                  </a:lnTo>
                  <a:lnTo>
                    <a:pt x="28524" y="348958"/>
                  </a:lnTo>
                  <a:lnTo>
                    <a:pt x="26161" y="330263"/>
                  </a:lnTo>
                  <a:lnTo>
                    <a:pt x="32203" y="322376"/>
                  </a:lnTo>
                  <a:lnTo>
                    <a:pt x="77733" y="251074"/>
                  </a:lnTo>
                  <a:lnTo>
                    <a:pt x="101240" y="201295"/>
                  </a:lnTo>
                  <a:lnTo>
                    <a:pt x="119573" y="149569"/>
                  </a:lnTo>
                  <a:lnTo>
                    <a:pt x="132607" y="96276"/>
                  </a:lnTo>
                  <a:lnTo>
                    <a:pt x="140220" y="41795"/>
                  </a:lnTo>
                  <a:lnTo>
                    <a:pt x="170246" y="41795"/>
                  </a:lnTo>
                  <a:lnTo>
                    <a:pt x="141571" y="7645"/>
                  </a:lnTo>
                  <a:lnTo>
                    <a:pt x="135826" y="1244"/>
                  </a:lnTo>
                  <a:lnTo>
                    <a:pt x="130822" y="0"/>
                  </a:lnTo>
                  <a:close/>
                </a:path>
                <a:path w="198119" h="433070">
                  <a:moveTo>
                    <a:pt x="170246" y="41795"/>
                  </a:moveTo>
                  <a:lnTo>
                    <a:pt x="140220" y="41795"/>
                  </a:lnTo>
                  <a:lnTo>
                    <a:pt x="144919" y="47409"/>
                  </a:lnTo>
                  <a:lnTo>
                    <a:pt x="147307" y="50342"/>
                  </a:lnTo>
                  <a:lnTo>
                    <a:pt x="172998" y="86038"/>
                  </a:lnTo>
                  <a:lnTo>
                    <a:pt x="174942" y="94614"/>
                  </a:lnTo>
                  <a:lnTo>
                    <a:pt x="180847" y="98945"/>
                  </a:lnTo>
                  <a:lnTo>
                    <a:pt x="193560" y="97015"/>
                  </a:lnTo>
                  <a:lnTo>
                    <a:pt x="197942" y="91071"/>
                  </a:lnTo>
                  <a:lnTo>
                    <a:pt x="196976" y="84708"/>
                  </a:lnTo>
                  <a:lnTo>
                    <a:pt x="195338" y="78929"/>
                  </a:lnTo>
                  <a:lnTo>
                    <a:pt x="190747" y="69978"/>
                  </a:lnTo>
                  <a:lnTo>
                    <a:pt x="181546" y="56325"/>
                  </a:lnTo>
                  <a:lnTo>
                    <a:pt x="170246" y="41795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7" name="object 82"/>
            <p:cNvSpPr/>
            <p:nvPr/>
          </p:nvSpPr>
          <p:spPr>
            <a:xfrm>
              <a:off x="2705760" y="4609800"/>
              <a:ext cx="149760" cy="187200"/>
            </a:xfrm>
            <a:prstGeom prst="rect">
              <a:avLst/>
            </a:prstGeom>
            <a:blipFill rotWithShape="0">
              <a:blip r:embed="rId1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8" name="object 83"/>
            <p:cNvSpPr/>
            <p:nvPr/>
          </p:nvSpPr>
          <p:spPr>
            <a:xfrm>
              <a:off x="2157120" y="4779000"/>
              <a:ext cx="177120" cy="177120"/>
            </a:xfrm>
            <a:custGeom>
              <a:avLst/>
              <a:gdLst>
                <a:gd name="textAreaLeft" fmla="*/ 0 w 177120"/>
                <a:gd name="textAreaRight" fmla="*/ 177480 w 177120"/>
                <a:gd name="textAreaTop" fmla="*/ 0 h 177120"/>
                <a:gd name="textAreaBottom" fmla="*/ 177480 h 177120"/>
              </a:gdLst>
              <a:ahLst/>
              <a:cxnLst/>
              <a:rect l="textAreaLeft" t="textAreaTop" r="textAreaRight" b="textAreaBottom"/>
              <a:pathLst>
                <a:path w="256539" h="256540">
                  <a:moveTo>
                    <a:pt x="133465" y="0"/>
                  </a:moveTo>
                  <a:lnTo>
                    <a:pt x="83221" y="8004"/>
                  </a:lnTo>
                  <a:lnTo>
                    <a:pt x="40026" y="34881"/>
                  </a:lnTo>
                  <a:lnTo>
                    <a:pt x="11478" y="74847"/>
                  </a:lnTo>
                  <a:lnTo>
                    <a:pt x="0" y="122600"/>
                  </a:lnTo>
                  <a:lnTo>
                    <a:pt x="8011" y="172837"/>
                  </a:lnTo>
                  <a:lnTo>
                    <a:pt x="34881" y="216032"/>
                  </a:lnTo>
                  <a:lnTo>
                    <a:pt x="74843" y="244581"/>
                  </a:lnTo>
                  <a:lnTo>
                    <a:pt x="122595" y="256064"/>
                  </a:lnTo>
                  <a:lnTo>
                    <a:pt x="172832" y="248059"/>
                  </a:lnTo>
                  <a:lnTo>
                    <a:pt x="216032" y="221183"/>
                  </a:lnTo>
                  <a:lnTo>
                    <a:pt x="244580" y="181216"/>
                  </a:lnTo>
                  <a:lnTo>
                    <a:pt x="256060" y="133463"/>
                  </a:lnTo>
                  <a:lnTo>
                    <a:pt x="248054" y="83226"/>
                  </a:lnTo>
                  <a:lnTo>
                    <a:pt x="221184" y="40031"/>
                  </a:lnTo>
                  <a:lnTo>
                    <a:pt x="181220" y="11482"/>
                  </a:lnTo>
                  <a:lnTo>
                    <a:pt x="133465" y="0"/>
                  </a:lnTo>
                  <a:close/>
                </a:path>
              </a:pathLst>
            </a:custGeom>
            <a:solidFill>
              <a:srgbClr val="4A9E5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9" name="object 84"/>
            <p:cNvSpPr/>
            <p:nvPr/>
          </p:nvSpPr>
          <p:spPr>
            <a:xfrm>
              <a:off x="2203560" y="4735440"/>
              <a:ext cx="220680" cy="289440"/>
            </a:xfrm>
            <a:custGeom>
              <a:avLst/>
              <a:gdLst>
                <a:gd name="textAreaLeft" fmla="*/ 0 w 220680"/>
                <a:gd name="textAreaRight" fmla="*/ 221040 w 220680"/>
                <a:gd name="textAreaTop" fmla="*/ 0 h 289440"/>
                <a:gd name="textAreaBottom" fmla="*/ 289800 h 289440"/>
              </a:gdLst>
              <a:ahLst/>
              <a:cxnLst/>
              <a:rect l="textAreaLeft" t="textAreaTop" r="textAreaRight" b="textAreaBottom"/>
              <a:pathLst>
                <a:path w="319405" h="418465">
                  <a:moveTo>
                    <a:pt x="97905" y="0"/>
                  </a:moveTo>
                  <a:lnTo>
                    <a:pt x="51875" y="11597"/>
                  </a:lnTo>
                  <a:lnTo>
                    <a:pt x="26238" y="49706"/>
                  </a:lnTo>
                  <a:lnTo>
                    <a:pt x="22584" y="91216"/>
                  </a:lnTo>
                  <a:lnTo>
                    <a:pt x="22741" y="105332"/>
                  </a:lnTo>
                  <a:lnTo>
                    <a:pt x="23718" y="127976"/>
                  </a:lnTo>
                  <a:lnTo>
                    <a:pt x="23711" y="129284"/>
                  </a:lnTo>
                  <a:lnTo>
                    <a:pt x="23308" y="143940"/>
                  </a:lnTo>
                  <a:lnTo>
                    <a:pt x="20848" y="159140"/>
                  </a:lnTo>
                  <a:lnTo>
                    <a:pt x="16990" y="174252"/>
                  </a:lnTo>
                  <a:lnTo>
                    <a:pt x="12369" y="189533"/>
                  </a:lnTo>
                  <a:lnTo>
                    <a:pt x="5003" y="214927"/>
                  </a:lnTo>
                  <a:lnTo>
                    <a:pt x="0" y="242543"/>
                  </a:lnTo>
                  <a:lnTo>
                    <a:pt x="225" y="272968"/>
                  </a:lnTo>
                  <a:lnTo>
                    <a:pt x="8547" y="306792"/>
                  </a:lnTo>
                  <a:lnTo>
                    <a:pt x="29618" y="346828"/>
                  </a:lnTo>
                  <a:lnTo>
                    <a:pt x="58890" y="378980"/>
                  </a:lnTo>
                  <a:lnTo>
                    <a:pt x="94354" y="402264"/>
                  </a:lnTo>
                  <a:lnTo>
                    <a:pt x="134001" y="415698"/>
                  </a:lnTo>
                  <a:lnTo>
                    <a:pt x="175821" y="418297"/>
                  </a:lnTo>
                  <a:lnTo>
                    <a:pt x="217805" y="409078"/>
                  </a:lnTo>
                  <a:lnTo>
                    <a:pt x="244595" y="394495"/>
                  </a:lnTo>
                  <a:lnTo>
                    <a:pt x="166133" y="394495"/>
                  </a:lnTo>
                  <a:lnTo>
                    <a:pt x="123667" y="388399"/>
                  </a:lnTo>
                  <a:lnTo>
                    <a:pt x="84872" y="369434"/>
                  </a:lnTo>
                  <a:lnTo>
                    <a:pt x="52721" y="339055"/>
                  </a:lnTo>
                  <a:lnTo>
                    <a:pt x="30187" y="298715"/>
                  </a:lnTo>
                  <a:lnTo>
                    <a:pt x="23136" y="245248"/>
                  </a:lnTo>
                  <a:lnTo>
                    <a:pt x="27619" y="221262"/>
                  </a:lnTo>
                  <a:lnTo>
                    <a:pt x="34505" y="197686"/>
                  </a:lnTo>
                  <a:lnTo>
                    <a:pt x="39479" y="181206"/>
                  </a:lnTo>
                  <a:lnTo>
                    <a:pt x="43738" y="164236"/>
                  </a:lnTo>
                  <a:lnTo>
                    <a:pt x="46493" y="146564"/>
                  </a:lnTo>
                  <a:lnTo>
                    <a:pt x="46951" y="127976"/>
                  </a:lnTo>
                  <a:lnTo>
                    <a:pt x="45743" y="86054"/>
                  </a:lnTo>
                  <a:lnTo>
                    <a:pt x="48567" y="57065"/>
                  </a:lnTo>
                  <a:lnTo>
                    <a:pt x="57646" y="38297"/>
                  </a:lnTo>
                  <a:lnTo>
                    <a:pt x="75196" y="27036"/>
                  </a:lnTo>
                  <a:lnTo>
                    <a:pt x="95830" y="24045"/>
                  </a:lnTo>
                  <a:lnTo>
                    <a:pt x="141149" y="24045"/>
                  </a:lnTo>
                  <a:lnTo>
                    <a:pt x="139742" y="22591"/>
                  </a:lnTo>
                  <a:lnTo>
                    <a:pt x="127038" y="12076"/>
                  </a:lnTo>
                  <a:lnTo>
                    <a:pt x="112598" y="3981"/>
                  </a:lnTo>
                  <a:lnTo>
                    <a:pt x="97905" y="0"/>
                  </a:lnTo>
                  <a:close/>
                </a:path>
                <a:path w="319405" h="418465">
                  <a:moveTo>
                    <a:pt x="141149" y="24045"/>
                  </a:moveTo>
                  <a:lnTo>
                    <a:pt x="95830" y="24045"/>
                  </a:lnTo>
                  <a:lnTo>
                    <a:pt x="114982" y="32272"/>
                  </a:lnTo>
                  <a:lnTo>
                    <a:pt x="136111" y="52314"/>
                  </a:lnTo>
                  <a:lnTo>
                    <a:pt x="162674" y="84770"/>
                  </a:lnTo>
                  <a:lnTo>
                    <a:pt x="203193" y="120091"/>
                  </a:lnTo>
                  <a:lnTo>
                    <a:pt x="217754" y="129284"/>
                  </a:lnTo>
                  <a:lnTo>
                    <a:pt x="238401" y="142582"/>
                  </a:lnTo>
                  <a:lnTo>
                    <a:pt x="257503" y="157762"/>
                  </a:lnTo>
                  <a:lnTo>
                    <a:pt x="274098" y="177074"/>
                  </a:lnTo>
                  <a:lnTo>
                    <a:pt x="287223" y="202766"/>
                  </a:lnTo>
                  <a:lnTo>
                    <a:pt x="296636" y="248006"/>
                  </a:lnTo>
                  <a:lnTo>
                    <a:pt x="292255" y="292022"/>
                  </a:lnTo>
                  <a:lnTo>
                    <a:pt x="275376" y="331769"/>
                  </a:lnTo>
                  <a:lnTo>
                    <a:pt x="247291" y="364200"/>
                  </a:lnTo>
                  <a:lnTo>
                    <a:pt x="209296" y="386268"/>
                  </a:lnTo>
                  <a:lnTo>
                    <a:pt x="166133" y="394495"/>
                  </a:lnTo>
                  <a:lnTo>
                    <a:pt x="244595" y="394495"/>
                  </a:lnTo>
                  <a:lnTo>
                    <a:pt x="285447" y="359160"/>
                  </a:lnTo>
                  <a:lnTo>
                    <a:pt x="306595" y="323034"/>
                  </a:lnTo>
                  <a:lnTo>
                    <a:pt x="318128" y="282207"/>
                  </a:lnTo>
                  <a:lnTo>
                    <a:pt x="319171" y="238740"/>
                  </a:lnTo>
                  <a:lnTo>
                    <a:pt x="308851" y="194689"/>
                  </a:lnTo>
                  <a:lnTo>
                    <a:pt x="273211" y="140554"/>
                  </a:lnTo>
                  <a:lnTo>
                    <a:pt x="229133" y="108621"/>
                  </a:lnTo>
                  <a:lnTo>
                    <a:pt x="215628" y="100104"/>
                  </a:lnTo>
                  <a:lnTo>
                    <a:pt x="202812" y="91216"/>
                  </a:lnTo>
                  <a:lnTo>
                    <a:pt x="190996" y="81346"/>
                  </a:lnTo>
                  <a:lnTo>
                    <a:pt x="180492" y="69886"/>
                  </a:lnTo>
                  <a:lnTo>
                    <a:pt x="166123" y="51813"/>
                  </a:lnTo>
                  <a:lnTo>
                    <a:pt x="152655" y="35942"/>
                  </a:lnTo>
                  <a:lnTo>
                    <a:pt x="141149" y="24045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0" name="object 85"/>
            <p:cNvSpPr/>
            <p:nvPr/>
          </p:nvSpPr>
          <p:spPr>
            <a:xfrm>
              <a:off x="2256840" y="4847400"/>
              <a:ext cx="109080" cy="113400"/>
            </a:xfrm>
            <a:prstGeom prst="rect">
              <a:avLst/>
            </a:prstGeom>
            <a:blipFill rotWithShape="0">
              <a:blip r:embed="rId2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1" name="object 86"/>
            <p:cNvSpPr/>
            <p:nvPr/>
          </p:nvSpPr>
          <p:spPr>
            <a:xfrm>
              <a:off x="1813680" y="4421880"/>
              <a:ext cx="176400" cy="176400"/>
            </a:xfrm>
            <a:custGeom>
              <a:avLst/>
              <a:gdLst>
                <a:gd name="textAreaLeft" fmla="*/ 0 w 176400"/>
                <a:gd name="textAreaRight" fmla="*/ 176760 w 176400"/>
                <a:gd name="textAreaTop" fmla="*/ 0 h 176400"/>
                <a:gd name="textAreaBottom" fmla="*/ 176760 h 176400"/>
              </a:gdLst>
              <a:ahLst/>
              <a:cxnLst/>
              <a:rect l="textAreaLeft" t="textAreaTop" r="textAreaRight" b="textAreaBottom"/>
              <a:pathLst>
                <a:path w="255269" h="255270">
                  <a:moveTo>
                    <a:pt x="141010" y="0"/>
                  </a:moveTo>
                  <a:lnTo>
                    <a:pt x="90363" y="4783"/>
                  </a:lnTo>
                  <a:lnTo>
                    <a:pt x="45540" y="28849"/>
                  </a:lnTo>
                  <a:lnTo>
                    <a:pt x="14501" y="66913"/>
                  </a:lnTo>
                  <a:lnTo>
                    <a:pt x="0" y="113837"/>
                  </a:lnTo>
                  <a:lnTo>
                    <a:pt x="4790" y="164485"/>
                  </a:lnTo>
                  <a:lnTo>
                    <a:pt x="28849" y="209308"/>
                  </a:lnTo>
                  <a:lnTo>
                    <a:pt x="66909" y="240347"/>
                  </a:lnTo>
                  <a:lnTo>
                    <a:pt x="113832" y="254848"/>
                  </a:lnTo>
                  <a:lnTo>
                    <a:pt x="164480" y="250058"/>
                  </a:lnTo>
                  <a:lnTo>
                    <a:pt x="209303" y="225999"/>
                  </a:lnTo>
                  <a:lnTo>
                    <a:pt x="240343" y="187939"/>
                  </a:lnTo>
                  <a:lnTo>
                    <a:pt x="254848" y="141016"/>
                  </a:lnTo>
                  <a:lnTo>
                    <a:pt x="250065" y="90368"/>
                  </a:lnTo>
                  <a:lnTo>
                    <a:pt x="225999" y="45545"/>
                  </a:lnTo>
                  <a:lnTo>
                    <a:pt x="187935" y="14504"/>
                  </a:lnTo>
                  <a:lnTo>
                    <a:pt x="141010" y="0"/>
                  </a:lnTo>
                  <a:close/>
                </a:path>
              </a:pathLst>
            </a:custGeom>
            <a:solidFill>
              <a:srgbClr val="4A9E5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2" name="object 87"/>
            <p:cNvSpPr/>
            <p:nvPr/>
          </p:nvSpPr>
          <p:spPr>
            <a:xfrm>
              <a:off x="1791000" y="4332240"/>
              <a:ext cx="276840" cy="209880"/>
            </a:xfrm>
            <a:custGeom>
              <a:avLst/>
              <a:gdLst>
                <a:gd name="textAreaLeft" fmla="*/ 0 w 276840"/>
                <a:gd name="textAreaRight" fmla="*/ 277200 w 276840"/>
                <a:gd name="textAreaTop" fmla="*/ 0 h 209880"/>
                <a:gd name="textAreaBottom" fmla="*/ 210240 h 209880"/>
              </a:gdLst>
              <a:ahLst/>
              <a:cxnLst/>
              <a:rect l="textAreaLeft" t="textAreaTop" r="textAreaRight" b="textAreaBottom"/>
              <a:pathLst>
                <a:path w="400684" h="303529">
                  <a:moveTo>
                    <a:pt x="186047" y="0"/>
                  </a:moveTo>
                  <a:lnTo>
                    <a:pt x="148132" y="4503"/>
                  </a:lnTo>
                  <a:lnTo>
                    <a:pt x="113809" y="21690"/>
                  </a:lnTo>
                  <a:lnTo>
                    <a:pt x="71325" y="82871"/>
                  </a:lnTo>
                  <a:lnTo>
                    <a:pt x="66128" y="121813"/>
                  </a:lnTo>
                  <a:lnTo>
                    <a:pt x="64465" y="122207"/>
                  </a:lnTo>
                  <a:lnTo>
                    <a:pt x="19076" y="151904"/>
                  </a:lnTo>
                  <a:lnTo>
                    <a:pt x="0" y="200907"/>
                  </a:lnTo>
                  <a:lnTo>
                    <a:pt x="205" y="218795"/>
                  </a:lnTo>
                  <a:lnTo>
                    <a:pt x="20289" y="268622"/>
                  </a:lnTo>
                  <a:lnTo>
                    <a:pt x="63223" y="299105"/>
                  </a:lnTo>
                  <a:lnTo>
                    <a:pt x="97162" y="303231"/>
                  </a:lnTo>
                  <a:lnTo>
                    <a:pt x="114160" y="299994"/>
                  </a:lnTo>
                  <a:lnTo>
                    <a:pt x="148336" y="279966"/>
                  </a:lnTo>
                  <a:lnTo>
                    <a:pt x="149278" y="279055"/>
                  </a:lnTo>
                  <a:lnTo>
                    <a:pt x="94657" y="279055"/>
                  </a:lnTo>
                  <a:lnTo>
                    <a:pt x="82053" y="278821"/>
                  </a:lnTo>
                  <a:lnTo>
                    <a:pt x="47076" y="263050"/>
                  </a:lnTo>
                  <a:lnTo>
                    <a:pt x="25920" y="230042"/>
                  </a:lnTo>
                  <a:lnTo>
                    <a:pt x="23123" y="203718"/>
                  </a:lnTo>
                  <a:lnTo>
                    <a:pt x="25445" y="190848"/>
                  </a:lnTo>
                  <a:lnTo>
                    <a:pt x="45927" y="158510"/>
                  </a:lnTo>
                  <a:lnTo>
                    <a:pt x="86169" y="143543"/>
                  </a:lnTo>
                  <a:lnTo>
                    <a:pt x="90678" y="137675"/>
                  </a:lnTo>
                  <a:lnTo>
                    <a:pt x="91825" y="96975"/>
                  </a:lnTo>
                  <a:lnTo>
                    <a:pt x="125895" y="42883"/>
                  </a:lnTo>
                  <a:lnTo>
                    <a:pt x="187643" y="24345"/>
                  </a:lnTo>
                  <a:lnTo>
                    <a:pt x="249680" y="24345"/>
                  </a:lnTo>
                  <a:lnTo>
                    <a:pt x="222710" y="8165"/>
                  </a:lnTo>
                  <a:lnTo>
                    <a:pt x="186047" y="0"/>
                  </a:lnTo>
                  <a:close/>
                </a:path>
                <a:path w="400684" h="303529">
                  <a:moveTo>
                    <a:pt x="136956" y="257462"/>
                  </a:moveTo>
                  <a:lnTo>
                    <a:pt x="94657" y="279055"/>
                  </a:lnTo>
                  <a:lnTo>
                    <a:pt x="149278" y="279055"/>
                  </a:lnTo>
                  <a:lnTo>
                    <a:pt x="152958" y="275496"/>
                  </a:lnTo>
                  <a:lnTo>
                    <a:pt x="153136" y="267825"/>
                  </a:lnTo>
                  <a:lnTo>
                    <a:pt x="144297" y="257868"/>
                  </a:lnTo>
                  <a:lnTo>
                    <a:pt x="136956" y="257462"/>
                  </a:lnTo>
                  <a:close/>
                </a:path>
                <a:path w="400684" h="303529">
                  <a:moveTo>
                    <a:pt x="296570" y="209697"/>
                  </a:moveTo>
                  <a:lnTo>
                    <a:pt x="290664" y="214066"/>
                  </a:lnTo>
                  <a:lnTo>
                    <a:pt x="288747" y="227236"/>
                  </a:lnTo>
                  <a:lnTo>
                    <a:pt x="293103" y="233548"/>
                  </a:lnTo>
                  <a:lnTo>
                    <a:pt x="299440" y="234741"/>
                  </a:lnTo>
                  <a:lnTo>
                    <a:pt x="309424" y="236027"/>
                  </a:lnTo>
                  <a:lnTo>
                    <a:pt x="319368" y="236115"/>
                  </a:lnTo>
                  <a:lnTo>
                    <a:pt x="329238" y="235004"/>
                  </a:lnTo>
                  <a:lnTo>
                    <a:pt x="339217" y="232633"/>
                  </a:lnTo>
                  <a:lnTo>
                    <a:pt x="369647" y="215873"/>
                  </a:lnTo>
                  <a:lnTo>
                    <a:pt x="372736" y="211892"/>
                  </a:lnTo>
                  <a:lnTo>
                    <a:pt x="317561" y="211892"/>
                  </a:lnTo>
                  <a:lnTo>
                    <a:pt x="310247" y="211832"/>
                  </a:lnTo>
                  <a:lnTo>
                    <a:pt x="302907" y="210891"/>
                  </a:lnTo>
                  <a:lnTo>
                    <a:pt x="296570" y="209697"/>
                  </a:lnTo>
                  <a:close/>
                </a:path>
                <a:path w="400684" h="303529">
                  <a:moveTo>
                    <a:pt x="369960" y="76781"/>
                  </a:moveTo>
                  <a:lnTo>
                    <a:pt x="305519" y="76781"/>
                  </a:lnTo>
                  <a:lnTo>
                    <a:pt x="318123" y="77011"/>
                  </a:lnTo>
                  <a:lnTo>
                    <a:pt x="330511" y="79816"/>
                  </a:lnTo>
                  <a:lnTo>
                    <a:pt x="362117" y="102266"/>
                  </a:lnTo>
                  <a:lnTo>
                    <a:pt x="376981" y="152523"/>
                  </a:lnTo>
                  <a:lnTo>
                    <a:pt x="369966" y="177155"/>
                  </a:lnTo>
                  <a:lnTo>
                    <a:pt x="332168" y="209329"/>
                  </a:lnTo>
                  <a:lnTo>
                    <a:pt x="317561" y="211892"/>
                  </a:lnTo>
                  <a:lnTo>
                    <a:pt x="372736" y="211892"/>
                  </a:lnTo>
                  <a:lnTo>
                    <a:pt x="390551" y="188932"/>
                  </a:lnTo>
                  <a:lnTo>
                    <a:pt x="400076" y="155477"/>
                  </a:lnTo>
                  <a:lnTo>
                    <a:pt x="396367" y="119171"/>
                  </a:lnTo>
                  <a:lnTo>
                    <a:pt x="389544" y="102260"/>
                  </a:lnTo>
                  <a:lnTo>
                    <a:pt x="379882" y="87209"/>
                  </a:lnTo>
                  <a:lnTo>
                    <a:pt x="369960" y="76781"/>
                  </a:lnTo>
                  <a:close/>
                </a:path>
                <a:path w="400684" h="303529">
                  <a:moveTo>
                    <a:pt x="249680" y="24345"/>
                  </a:moveTo>
                  <a:lnTo>
                    <a:pt x="187643" y="24345"/>
                  </a:lnTo>
                  <a:lnTo>
                    <a:pt x="218840" y="32413"/>
                  </a:lnTo>
                  <a:lnTo>
                    <a:pt x="245979" y="50789"/>
                  </a:lnTo>
                  <a:lnTo>
                    <a:pt x="266331" y="78239"/>
                  </a:lnTo>
                  <a:lnTo>
                    <a:pt x="269367" y="84196"/>
                  </a:lnTo>
                  <a:lnTo>
                    <a:pt x="276364" y="86621"/>
                  </a:lnTo>
                  <a:lnTo>
                    <a:pt x="285457" y="81833"/>
                  </a:lnTo>
                  <a:lnTo>
                    <a:pt x="289102" y="80335"/>
                  </a:lnTo>
                  <a:lnTo>
                    <a:pt x="292849" y="79204"/>
                  </a:lnTo>
                  <a:lnTo>
                    <a:pt x="305519" y="76781"/>
                  </a:lnTo>
                  <a:lnTo>
                    <a:pt x="369960" y="76781"/>
                  </a:lnTo>
                  <a:lnTo>
                    <a:pt x="367634" y="74337"/>
                  </a:lnTo>
                  <a:lnTo>
                    <a:pt x="353072" y="63990"/>
                  </a:lnTo>
                  <a:lnTo>
                    <a:pt x="338587" y="57462"/>
                  </a:lnTo>
                  <a:lnTo>
                    <a:pt x="281152" y="57462"/>
                  </a:lnTo>
                  <a:lnTo>
                    <a:pt x="255339" y="27740"/>
                  </a:lnTo>
                  <a:lnTo>
                    <a:pt x="249680" y="24345"/>
                  </a:lnTo>
                  <a:close/>
                </a:path>
                <a:path w="400684" h="303529">
                  <a:moveTo>
                    <a:pt x="303014" y="52599"/>
                  </a:moveTo>
                  <a:lnTo>
                    <a:pt x="286016" y="55836"/>
                  </a:lnTo>
                  <a:lnTo>
                    <a:pt x="284391" y="56332"/>
                  </a:lnTo>
                  <a:lnTo>
                    <a:pt x="282765" y="56865"/>
                  </a:lnTo>
                  <a:lnTo>
                    <a:pt x="281152" y="57462"/>
                  </a:lnTo>
                  <a:lnTo>
                    <a:pt x="338587" y="57462"/>
                  </a:lnTo>
                  <a:lnTo>
                    <a:pt x="336953" y="56726"/>
                  </a:lnTo>
                  <a:lnTo>
                    <a:pt x="320130" y="52912"/>
                  </a:lnTo>
                  <a:lnTo>
                    <a:pt x="303014" y="52599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3" name="object 88"/>
            <p:cNvSpPr/>
            <p:nvPr/>
          </p:nvSpPr>
          <p:spPr>
            <a:xfrm>
              <a:off x="1837080" y="4442760"/>
              <a:ext cx="162360" cy="181800"/>
            </a:xfrm>
            <a:prstGeom prst="rect">
              <a:avLst/>
            </a:prstGeom>
            <a:blipFill rotWithShape="0">
              <a:blip r:embed="rId2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4" name="object 89"/>
            <p:cNvSpPr/>
            <p:nvPr/>
          </p:nvSpPr>
          <p:spPr>
            <a:xfrm>
              <a:off x="1978920" y="4431960"/>
              <a:ext cx="51120" cy="183960"/>
            </a:xfrm>
            <a:custGeom>
              <a:avLst/>
              <a:gdLst>
                <a:gd name="textAreaLeft" fmla="*/ 0 w 51120"/>
                <a:gd name="textAreaRight" fmla="*/ 51480 w 51120"/>
                <a:gd name="textAreaTop" fmla="*/ 0 h 183960"/>
                <a:gd name="textAreaBottom" fmla="*/ 184320 h 183960"/>
              </a:gdLst>
              <a:ahLst/>
              <a:cxnLst/>
              <a:rect l="textAreaLeft" t="textAreaTop" r="textAreaRight" b="textAreaBottom"/>
              <a:pathLst>
                <a:path w="74294" h="266064">
                  <a:moveTo>
                    <a:pt x="61660" y="0"/>
                  </a:moveTo>
                  <a:lnTo>
                    <a:pt x="36602" y="31561"/>
                  </a:lnTo>
                  <a:lnTo>
                    <a:pt x="14251" y="89846"/>
                  </a:lnTo>
                  <a:lnTo>
                    <a:pt x="1786" y="156099"/>
                  </a:lnTo>
                  <a:lnTo>
                    <a:pt x="0" y="189993"/>
                  </a:lnTo>
                  <a:lnTo>
                    <a:pt x="1363" y="223061"/>
                  </a:lnTo>
                  <a:lnTo>
                    <a:pt x="5881" y="254838"/>
                  </a:lnTo>
                  <a:lnTo>
                    <a:pt x="7177" y="261429"/>
                  </a:lnTo>
                  <a:lnTo>
                    <a:pt x="13311" y="265836"/>
                  </a:lnTo>
                  <a:lnTo>
                    <a:pt x="19991" y="264604"/>
                  </a:lnTo>
                  <a:lnTo>
                    <a:pt x="20766" y="264388"/>
                  </a:lnTo>
                  <a:lnTo>
                    <a:pt x="26354" y="262699"/>
                  </a:lnTo>
                  <a:lnTo>
                    <a:pt x="29795" y="256806"/>
                  </a:lnTo>
                  <a:lnTo>
                    <a:pt x="28589" y="250634"/>
                  </a:lnTo>
                  <a:lnTo>
                    <a:pt x="24425" y="221245"/>
                  </a:lnTo>
                  <a:lnTo>
                    <a:pt x="24876" y="159110"/>
                  </a:lnTo>
                  <a:lnTo>
                    <a:pt x="36451" y="97533"/>
                  </a:lnTo>
                  <a:lnTo>
                    <a:pt x="57022" y="43673"/>
                  </a:lnTo>
                  <a:lnTo>
                    <a:pt x="73699" y="15379"/>
                  </a:lnTo>
                  <a:lnTo>
                    <a:pt x="72289" y="7797"/>
                  </a:lnTo>
                  <a:lnTo>
                    <a:pt x="61660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5" name="object 90"/>
            <p:cNvSpPr/>
            <p:nvPr/>
          </p:nvSpPr>
          <p:spPr>
            <a:xfrm>
              <a:off x="1932840" y="4433400"/>
              <a:ext cx="59400" cy="79920"/>
            </a:xfrm>
            <a:prstGeom prst="rect">
              <a:avLst/>
            </a:prstGeom>
            <a:blipFill rotWithShape="0">
              <a:blip r:embed="rId2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6" name="object 91"/>
            <p:cNvSpPr/>
            <p:nvPr/>
          </p:nvSpPr>
          <p:spPr>
            <a:xfrm>
              <a:off x="2452680" y="4314960"/>
              <a:ext cx="170640" cy="324720"/>
            </a:xfrm>
            <a:prstGeom prst="rect">
              <a:avLst/>
            </a:prstGeom>
            <a:blipFill rotWithShape="0">
              <a:blip r:embed="rId2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7" name="object 92"/>
            <p:cNvSpPr/>
            <p:nvPr/>
          </p:nvSpPr>
          <p:spPr>
            <a:xfrm>
              <a:off x="2502360" y="4392360"/>
              <a:ext cx="176040" cy="91440"/>
            </a:xfrm>
            <a:custGeom>
              <a:avLst/>
              <a:gdLst>
                <a:gd name="textAreaLeft" fmla="*/ 0 w 176040"/>
                <a:gd name="textAreaRight" fmla="*/ 176400 w 176040"/>
                <a:gd name="textAreaTop" fmla="*/ 0 h 91440"/>
                <a:gd name="textAreaBottom" fmla="*/ 91800 h 91440"/>
              </a:gdLst>
              <a:ahLst/>
              <a:cxnLst/>
              <a:rect l="textAreaLeft" t="textAreaTop" r="textAreaRight" b="textAreaBottom"/>
              <a:pathLst>
                <a:path w="254635" h="132714">
                  <a:moveTo>
                    <a:pt x="240832" y="24912"/>
                  </a:moveTo>
                  <a:lnTo>
                    <a:pt x="161148" y="24912"/>
                  </a:lnTo>
                  <a:lnTo>
                    <a:pt x="176966" y="25751"/>
                  </a:lnTo>
                  <a:lnTo>
                    <a:pt x="193192" y="28426"/>
                  </a:lnTo>
                  <a:lnTo>
                    <a:pt x="208787" y="33519"/>
                  </a:lnTo>
                  <a:lnTo>
                    <a:pt x="199695" y="34459"/>
                  </a:lnTo>
                  <a:lnTo>
                    <a:pt x="189787" y="35751"/>
                  </a:lnTo>
                  <a:lnTo>
                    <a:pt x="135491" y="47933"/>
                  </a:lnTo>
                  <a:lnTo>
                    <a:pt x="99036" y="61583"/>
                  </a:lnTo>
                  <a:lnTo>
                    <a:pt x="60885" y="81893"/>
                  </a:lnTo>
                  <a:lnTo>
                    <a:pt x="23533" y="110176"/>
                  </a:lnTo>
                  <a:lnTo>
                    <a:pt x="17970" y="122635"/>
                  </a:lnTo>
                  <a:lnTo>
                    <a:pt x="24599" y="130788"/>
                  </a:lnTo>
                  <a:lnTo>
                    <a:pt x="27939" y="132274"/>
                  </a:lnTo>
                  <a:lnTo>
                    <a:pt x="34035" y="132274"/>
                  </a:lnTo>
                  <a:lnTo>
                    <a:pt x="36804" y="131283"/>
                  </a:lnTo>
                  <a:lnTo>
                    <a:pt x="39052" y="129239"/>
                  </a:lnTo>
                  <a:lnTo>
                    <a:pt x="73274" y="103354"/>
                  </a:lnTo>
                  <a:lnTo>
                    <a:pt x="108338" y="84709"/>
                  </a:lnTo>
                  <a:lnTo>
                    <a:pt x="171767" y="64392"/>
                  </a:lnTo>
                  <a:lnTo>
                    <a:pt x="221322" y="57800"/>
                  </a:lnTo>
                  <a:lnTo>
                    <a:pt x="235911" y="57354"/>
                  </a:lnTo>
                  <a:lnTo>
                    <a:pt x="246099" y="57354"/>
                  </a:lnTo>
                  <a:lnTo>
                    <a:pt x="249593" y="55464"/>
                  </a:lnTo>
                  <a:lnTo>
                    <a:pt x="254203" y="47933"/>
                  </a:lnTo>
                  <a:lnTo>
                    <a:pt x="254431" y="43158"/>
                  </a:lnTo>
                  <a:lnTo>
                    <a:pt x="252488" y="39158"/>
                  </a:lnTo>
                  <a:lnTo>
                    <a:pt x="250931" y="36447"/>
                  </a:lnTo>
                  <a:lnTo>
                    <a:pt x="246854" y="30969"/>
                  </a:lnTo>
                  <a:lnTo>
                    <a:pt x="240832" y="24912"/>
                  </a:lnTo>
                  <a:close/>
                </a:path>
                <a:path w="254635" h="132714">
                  <a:moveTo>
                    <a:pt x="37322" y="88764"/>
                  </a:moveTo>
                  <a:lnTo>
                    <a:pt x="4787" y="88764"/>
                  </a:lnTo>
                  <a:lnTo>
                    <a:pt x="76" y="93717"/>
                  </a:lnTo>
                  <a:lnTo>
                    <a:pt x="0" y="101591"/>
                  </a:lnTo>
                  <a:lnTo>
                    <a:pt x="9131" y="111497"/>
                  </a:lnTo>
                  <a:lnTo>
                    <a:pt x="16675" y="111611"/>
                  </a:lnTo>
                  <a:lnTo>
                    <a:pt x="22402" y="105744"/>
                  </a:lnTo>
                  <a:lnTo>
                    <a:pt x="25349" y="101984"/>
                  </a:lnTo>
                  <a:lnTo>
                    <a:pt x="37322" y="88764"/>
                  </a:lnTo>
                  <a:close/>
                </a:path>
                <a:path w="254635" h="132714">
                  <a:moveTo>
                    <a:pt x="170086" y="0"/>
                  </a:moveTo>
                  <a:lnTo>
                    <a:pt x="121510" y="3828"/>
                  </a:lnTo>
                  <a:lnTo>
                    <a:pt x="75079" y="23185"/>
                  </a:lnTo>
                  <a:lnTo>
                    <a:pt x="36624" y="52880"/>
                  </a:lnTo>
                  <a:lnTo>
                    <a:pt x="6997" y="85970"/>
                  </a:lnTo>
                  <a:lnTo>
                    <a:pt x="5054" y="88446"/>
                  </a:lnTo>
                  <a:lnTo>
                    <a:pt x="4719" y="88827"/>
                  </a:lnTo>
                  <a:lnTo>
                    <a:pt x="37322" y="88764"/>
                  </a:lnTo>
                  <a:lnTo>
                    <a:pt x="54237" y="70086"/>
                  </a:lnTo>
                  <a:lnTo>
                    <a:pt x="84175" y="46635"/>
                  </a:lnTo>
                  <a:lnTo>
                    <a:pt x="115056" y="31694"/>
                  </a:lnTo>
                  <a:lnTo>
                    <a:pt x="146773" y="25327"/>
                  </a:lnTo>
                  <a:lnTo>
                    <a:pt x="161148" y="24912"/>
                  </a:lnTo>
                  <a:lnTo>
                    <a:pt x="240832" y="24912"/>
                  </a:lnTo>
                  <a:lnTo>
                    <a:pt x="239746" y="23820"/>
                  </a:lnTo>
                  <a:lnTo>
                    <a:pt x="229095" y="16094"/>
                  </a:lnTo>
                  <a:lnTo>
                    <a:pt x="212043" y="7939"/>
                  </a:lnTo>
                  <a:lnTo>
                    <a:pt x="192349" y="2569"/>
                  </a:lnTo>
                  <a:lnTo>
                    <a:pt x="170086" y="0"/>
                  </a:lnTo>
                  <a:close/>
                </a:path>
                <a:path w="254635" h="132714">
                  <a:moveTo>
                    <a:pt x="246099" y="57354"/>
                  </a:moveTo>
                  <a:lnTo>
                    <a:pt x="235911" y="57354"/>
                  </a:lnTo>
                  <a:lnTo>
                    <a:pt x="241312" y="57446"/>
                  </a:lnTo>
                  <a:lnTo>
                    <a:pt x="245554" y="57649"/>
                  </a:lnTo>
                  <a:lnTo>
                    <a:pt x="246099" y="57354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8" name="object 93"/>
            <p:cNvSpPr/>
            <p:nvPr/>
          </p:nvSpPr>
          <p:spPr>
            <a:xfrm>
              <a:off x="2352600" y="4435560"/>
              <a:ext cx="195120" cy="20700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207000"/>
                <a:gd name="textAreaBottom" fmla="*/ 207360 h 207000"/>
              </a:gdLst>
              <a:ahLst/>
              <a:cxnLst/>
              <a:rect l="textAreaLeft" t="textAreaTop" r="textAreaRight" b="textAreaBottom"/>
              <a:pathLst>
                <a:path w="282575" h="299720">
                  <a:moveTo>
                    <a:pt x="184900" y="0"/>
                  </a:moveTo>
                  <a:lnTo>
                    <a:pt x="149328" y="22910"/>
                  </a:lnTo>
                  <a:lnTo>
                    <a:pt x="4014" y="257975"/>
                  </a:lnTo>
                  <a:lnTo>
                    <a:pt x="0" y="275309"/>
                  </a:lnTo>
                  <a:lnTo>
                    <a:pt x="2298" y="283865"/>
                  </a:lnTo>
                  <a:lnTo>
                    <a:pt x="7367" y="291376"/>
                  </a:lnTo>
                  <a:lnTo>
                    <a:pt x="12282" y="296519"/>
                  </a:lnTo>
                  <a:lnTo>
                    <a:pt x="18657" y="299161"/>
                  </a:lnTo>
                  <a:lnTo>
                    <a:pt x="29910" y="299161"/>
                  </a:lnTo>
                  <a:lnTo>
                    <a:pt x="34748" y="297687"/>
                  </a:lnTo>
                  <a:lnTo>
                    <a:pt x="68136" y="274396"/>
                  </a:lnTo>
                  <a:lnTo>
                    <a:pt x="24969" y="274396"/>
                  </a:lnTo>
                  <a:lnTo>
                    <a:pt x="23356" y="272707"/>
                  </a:lnTo>
                  <a:lnTo>
                    <a:pt x="173356" y="30048"/>
                  </a:lnTo>
                  <a:lnTo>
                    <a:pt x="179947" y="25806"/>
                  </a:lnTo>
                  <a:lnTo>
                    <a:pt x="188215" y="24904"/>
                  </a:lnTo>
                  <a:lnTo>
                    <a:pt x="189079" y="24853"/>
                  </a:lnTo>
                  <a:lnTo>
                    <a:pt x="233760" y="24853"/>
                  </a:lnTo>
                  <a:lnTo>
                    <a:pt x="224181" y="14731"/>
                  </a:lnTo>
                  <a:lnTo>
                    <a:pt x="215720" y="7583"/>
                  </a:lnTo>
                  <a:lnTo>
                    <a:pt x="206127" y="2660"/>
                  </a:lnTo>
                  <a:lnTo>
                    <a:pt x="195740" y="90"/>
                  </a:lnTo>
                  <a:lnTo>
                    <a:pt x="184900" y="0"/>
                  </a:lnTo>
                  <a:close/>
                </a:path>
                <a:path w="282575" h="299720">
                  <a:moveTo>
                    <a:pt x="233760" y="24853"/>
                  </a:moveTo>
                  <a:lnTo>
                    <a:pt x="196432" y="24853"/>
                  </a:lnTo>
                  <a:lnTo>
                    <a:pt x="202655" y="27558"/>
                  </a:lnTo>
                  <a:lnTo>
                    <a:pt x="256681" y="84632"/>
                  </a:lnTo>
                  <a:lnTo>
                    <a:pt x="259246" y="92265"/>
                  </a:lnTo>
                  <a:lnTo>
                    <a:pt x="257760" y="107822"/>
                  </a:lnTo>
                  <a:lnTo>
                    <a:pt x="253785" y="114757"/>
                  </a:lnTo>
                  <a:lnTo>
                    <a:pt x="25909" y="273723"/>
                  </a:lnTo>
                  <a:lnTo>
                    <a:pt x="24969" y="274396"/>
                  </a:lnTo>
                  <a:lnTo>
                    <a:pt x="68136" y="274396"/>
                  </a:lnTo>
                  <a:lnTo>
                    <a:pt x="260745" y="140030"/>
                  </a:lnTo>
                  <a:lnTo>
                    <a:pt x="269024" y="132745"/>
                  </a:lnTo>
                  <a:lnTo>
                    <a:pt x="275486" y="123856"/>
                  </a:lnTo>
                  <a:lnTo>
                    <a:pt x="279944" y="113691"/>
                  </a:lnTo>
                  <a:lnTo>
                    <a:pt x="282208" y="102577"/>
                  </a:lnTo>
                  <a:lnTo>
                    <a:pt x="282105" y="91211"/>
                  </a:lnTo>
                  <a:lnTo>
                    <a:pt x="279669" y="80308"/>
                  </a:lnTo>
                  <a:lnTo>
                    <a:pt x="275027" y="70234"/>
                  </a:lnTo>
                  <a:lnTo>
                    <a:pt x="268301" y="61353"/>
                  </a:lnTo>
                  <a:lnTo>
                    <a:pt x="233760" y="24853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9" name="object 94"/>
            <p:cNvSpPr/>
            <p:nvPr/>
          </p:nvSpPr>
          <p:spPr>
            <a:xfrm>
              <a:off x="2440440" y="4456800"/>
              <a:ext cx="54720" cy="109440"/>
            </a:xfrm>
            <a:prstGeom prst="rect">
              <a:avLst/>
            </a:prstGeom>
            <a:blipFill rotWithShape="0">
              <a:blip r:embed="rId2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0" name="object 95"/>
            <p:cNvSpPr/>
            <p:nvPr/>
          </p:nvSpPr>
          <p:spPr>
            <a:xfrm>
              <a:off x="2394000" y="4546800"/>
              <a:ext cx="30960" cy="31680"/>
            </a:xfrm>
            <a:custGeom>
              <a:avLst/>
              <a:gdLst>
                <a:gd name="textAreaLeft" fmla="*/ 0 w 30960"/>
                <a:gd name="textAreaRight" fmla="*/ 31320 w 30960"/>
                <a:gd name="textAreaTop" fmla="*/ 0 h 31680"/>
                <a:gd name="textAreaBottom" fmla="*/ 32040 h 31680"/>
              </a:gdLst>
              <a:ahLst/>
              <a:cxnLst/>
              <a:rect l="textAreaLeft" t="textAreaTop" r="textAreaRight" b="textAreaBottom"/>
              <a:pathLst>
                <a:path w="45085" h="46354">
                  <a:moveTo>
                    <a:pt x="9309" y="0"/>
                  </a:moveTo>
                  <a:lnTo>
                    <a:pt x="12" y="9804"/>
                  </a:lnTo>
                  <a:lnTo>
                    <a:pt x="0" y="17754"/>
                  </a:lnTo>
                  <a:lnTo>
                    <a:pt x="25692" y="44907"/>
                  </a:lnTo>
                  <a:lnTo>
                    <a:pt x="28740" y="46139"/>
                  </a:lnTo>
                  <a:lnTo>
                    <a:pt x="34848" y="46139"/>
                  </a:lnTo>
                  <a:lnTo>
                    <a:pt x="37896" y="44907"/>
                  </a:lnTo>
                  <a:lnTo>
                    <a:pt x="44869" y="37566"/>
                  </a:lnTo>
                  <a:lnTo>
                    <a:pt x="44869" y="29616"/>
                  </a:lnTo>
                  <a:lnTo>
                    <a:pt x="16852" y="12"/>
                  </a:lnTo>
                  <a:lnTo>
                    <a:pt x="9309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1" name="object 96"/>
            <p:cNvSpPr/>
            <p:nvPr/>
          </p:nvSpPr>
          <p:spPr>
            <a:xfrm>
              <a:off x="1859400" y="5191920"/>
              <a:ext cx="176400" cy="176400"/>
            </a:xfrm>
            <a:custGeom>
              <a:avLst/>
              <a:gdLst>
                <a:gd name="textAreaLeft" fmla="*/ 0 w 176400"/>
                <a:gd name="textAreaRight" fmla="*/ 176760 w 176400"/>
                <a:gd name="textAreaTop" fmla="*/ 0 h 176400"/>
                <a:gd name="textAreaBottom" fmla="*/ 176760 h 176400"/>
              </a:gdLst>
              <a:ahLst/>
              <a:cxnLst/>
              <a:rect l="textAreaLeft" t="textAreaTop" r="textAreaRight" b="textAreaBottom"/>
              <a:pathLst>
                <a:path w="255269" h="255270">
                  <a:moveTo>
                    <a:pt x="113639" y="0"/>
                  </a:moveTo>
                  <a:lnTo>
                    <a:pt x="66736" y="14565"/>
                  </a:lnTo>
                  <a:lnTo>
                    <a:pt x="28716" y="45656"/>
                  </a:lnTo>
                  <a:lnTo>
                    <a:pt x="4717" y="90511"/>
                  </a:lnTo>
                  <a:lnTo>
                    <a:pt x="0" y="141169"/>
                  </a:lnTo>
                  <a:lnTo>
                    <a:pt x="14566" y="188072"/>
                  </a:lnTo>
                  <a:lnTo>
                    <a:pt x="45658" y="226088"/>
                  </a:lnTo>
                  <a:lnTo>
                    <a:pt x="90518" y="250086"/>
                  </a:lnTo>
                  <a:lnTo>
                    <a:pt x="141171" y="254809"/>
                  </a:lnTo>
                  <a:lnTo>
                    <a:pt x="188075" y="240244"/>
                  </a:lnTo>
                  <a:lnTo>
                    <a:pt x="226094" y="209153"/>
                  </a:lnTo>
                  <a:lnTo>
                    <a:pt x="250093" y="164298"/>
                  </a:lnTo>
                  <a:lnTo>
                    <a:pt x="254811" y="113645"/>
                  </a:lnTo>
                  <a:lnTo>
                    <a:pt x="240245" y="66741"/>
                  </a:lnTo>
                  <a:lnTo>
                    <a:pt x="209153" y="28722"/>
                  </a:lnTo>
                  <a:lnTo>
                    <a:pt x="164292" y="4722"/>
                  </a:lnTo>
                  <a:lnTo>
                    <a:pt x="113639" y="0"/>
                  </a:lnTo>
                  <a:close/>
                </a:path>
              </a:pathLst>
            </a:custGeom>
            <a:solidFill>
              <a:srgbClr val="EE303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2" name="object 97"/>
            <p:cNvSpPr/>
            <p:nvPr/>
          </p:nvSpPr>
          <p:spPr>
            <a:xfrm>
              <a:off x="2006280" y="5091840"/>
              <a:ext cx="105840" cy="132120"/>
            </a:xfrm>
            <a:prstGeom prst="rect">
              <a:avLst/>
            </a:prstGeom>
            <a:blipFill rotWithShape="0">
              <a:blip r:embed="rId2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3" name="object 98"/>
            <p:cNvSpPr/>
            <p:nvPr/>
          </p:nvSpPr>
          <p:spPr>
            <a:xfrm>
              <a:off x="1902600" y="5140800"/>
              <a:ext cx="163080" cy="238320"/>
            </a:xfrm>
            <a:custGeom>
              <a:avLst/>
              <a:gdLst>
                <a:gd name="textAreaLeft" fmla="*/ 0 w 163080"/>
                <a:gd name="textAreaRight" fmla="*/ 163440 w 163080"/>
                <a:gd name="textAreaTop" fmla="*/ 0 h 238320"/>
                <a:gd name="textAreaBottom" fmla="*/ 238680 h 238320"/>
              </a:gdLst>
              <a:ahLst/>
              <a:cxnLst/>
              <a:rect l="textAreaLeft" t="textAreaTop" r="textAreaRight" b="textAreaBottom"/>
              <a:pathLst>
                <a:path w="236219" h="344804">
                  <a:moveTo>
                    <a:pt x="190565" y="0"/>
                  </a:moveTo>
                  <a:lnTo>
                    <a:pt x="122480" y="10373"/>
                  </a:lnTo>
                  <a:lnTo>
                    <a:pt x="62406" y="44089"/>
                  </a:lnTo>
                  <a:lnTo>
                    <a:pt x="19858" y="96554"/>
                  </a:lnTo>
                  <a:lnTo>
                    <a:pt x="2565" y="145913"/>
                  </a:lnTo>
                  <a:lnTo>
                    <a:pt x="0" y="181429"/>
                  </a:lnTo>
                  <a:lnTo>
                    <a:pt x="1798" y="198959"/>
                  </a:lnTo>
                  <a:lnTo>
                    <a:pt x="17984" y="246654"/>
                  </a:lnTo>
                  <a:lnTo>
                    <a:pt x="48827" y="287846"/>
                  </a:lnTo>
                  <a:lnTo>
                    <a:pt x="107944" y="329009"/>
                  </a:lnTo>
                  <a:lnTo>
                    <a:pt x="143734" y="342799"/>
                  </a:lnTo>
                  <a:lnTo>
                    <a:pt x="149830" y="344640"/>
                  </a:lnTo>
                  <a:lnTo>
                    <a:pt x="156357" y="340907"/>
                  </a:lnTo>
                  <a:lnTo>
                    <a:pt x="160231" y="328029"/>
                  </a:lnTo>
                  <a:lnTo>
                    <a:pt x="156840" y="321323"/>
                  </a:lnTo>
                  <a:lnTo>
                    <a:pt x="150744" y="319482"/>
                  </a:lnTo>
                  <a:lnTo>
                    <a:pt x="118487" y="307099"/>
                  </a:lnTo>
                  <a:lnTo>
                    <a:pt x="65471" y="270461"/>
                  </a:lnTo>
                  <a:lnTo>
                    <a:pt x="31972" y="220754"/>
                  </a:lnTo>
                  <a:lnTo>
                    <a:pt x="23425" y="164169"/>
                  </a:lnTo>
                  <a:lnTo>
                    <a:pt x="29027" y="134709"/>
                  </a:lnTo>
                  <a:lnTo>
                    <a:pt x="56200" y="83527"/>
                  </a:lnTo>
                  <a:lnTo>
                    <a:pt x="101443" y="45708"/>
                  </a:lnTo>
                  <a:lnTo>
                    <a:pt x="158847" y="26147"/>
                  </a:lnTo>
                  <a:lnTo>
                    <a:pt x="189500" y="24234"/>
                  </a:lnTo>
                  <a:lnTo>
                    <a:pt x="233014" y="24234"/>
                  </a:lnTo>
                  <a:lnTo>
                    <a:pt x="235694" y="11507"/>
                  </a:lnTo>
                  <a:lnTo>
                    <a:pt x="231757" y="5144"/>
                  </a:lnTo>
                  <a:lnTo>
                    <a:pt x="225496" y="3899"/>
                  </a:lnTo>
                  <a:lnTo>
                    <a:pt x="190565" y="0"/>
                  </a:lnTo>
                  <a:close/>
                </a:path>
                <a:path w="236219" h="344804">
                  <a:moveTo>
                    <a:pt x="233014" y="24234"/>
                  </a:moveTo>
                  <a:lnTo>
                    <a:pt x="189500" y="24234"/>
                  </a:lnTo>
                  <a:lnTo>
                    <a:pt x="220480" y="27712"/>
                  </a:lnTo>
                  <a:lnTo>
                    <a:pt x="226728" y="28969"/>
                  </a:lnTo>
                  <a:lnTo>
                    <a:pt x="232926" y="24651"/>
                  </a:lnTo>
                  <a:lnTo>
                    <a:pt x="233014" y="24234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4" name="object 99"/>
            <p:cNvSpPr/>
            <p:nvPr/>
          </p:nvSpPr>
          <p:spPr>
            <a:xfrm>
              <a:off x="1995480" y="5149440"/>
              <a:ext cx="172080" cy="235800"/>
            </a:xfrm>
            <a:custGeom>
              <a:avLst/>
              <a:gdLst>
                <a:gd name="textAreaLeft" fmla="*/ 0 w 172080"/>
                <a:gd name="textAreaRight" fmla="*/ 172440 w 172080"/>
                <a:gd name="textAreaTop" fmla="*/ 0 h 235800"/>
                <a:gd name="textAreaBottom" fmla="*/ 236160 h 235800"/>
              </a:gdLst>
              <a:ahLst/>
              <a:cxnLst/>
              <a:rect l="textAreaLeft" t="textAreaTop" r="textAreaRight" b="textAreaBottom"/>
              <a:pathLst>
                <a:path w="248919" h="340995">
                  <a:moveTo>
                    <a:pt x="10388" y="305054"/>
                  </a:moveTo>
                  <a:lnTo>
                    <a:pt x="3873" y="308775"/>
                  </a:lnTo>
                  <a:lnTo>
                    <a:pt x="0" y="321652"/>
                  </a:lnTo>
                  <a:lnTo>
                    <a:pt x="3378" y="328358"/>
                  </a:lnTo>
                  <a:lnTo>
                    <a:pt x="9486" y="330200"/>
                  </a:lnTo>
                  <a:lnTo>
                    <a:pt x="46941" y="338433"/>
                  </a:lnTo>
                  <a:lnTo>
                    <a:pt x="83721" y="340591"/>
                  </a:lnTo>
                  <a:lnTo>
                    <a:pt x="118954" y="336697"/>
                  </a:lnTo>
                  <a:lnTo>
                    <a:pt x="151765" y="326771"/>
                  </a:lnTo>
                  <a:lnTo>
                    <a:pt x="167399" y="319347"/>
                  </a:lnTo>
                  <a:lnTo>
                    <a:pt x="172223" y="316390"/>
                  </a:lnTo>
                  <a:lnTo>
                    <a:pt x="83215" y="316390"/>
                  </a:lnTo>
                  <a:lnTo>
                    <a:pt x="50233" y="314348"/>
                  </a:lnTo>
                  <a:lnTo>
                    <a:pt x="16497" y="306882"/>
                  </a:lnTo>
                  <a:lnTo>
                    <a:pt x="10388" y="305054"/>
                  </a:lnTo>
                  <a:close/>
                </a:path>
                <a:path w="248919" h="340995">
                  <a:moveTo>
                    <a:pt x="122275" y="0"/>
                  </a:moveTo>
                  <a:lnTo>
                    <a:pt x="115493" y="3124"/>
                  </a:lnTo>
                  <a:lnTo>
                    <a:pt x="110553" y="15621"/>
                  </a:lnTo>
                  <a:lnTo>
                    <a:pt x="113334" y="22631"/>
                  </a:lnTo>
                  <a:lnTo>
                    <a:pt x="119240" y="25031"/>
                  </a:lnTo>
                  <a:lnTo>
                    <a:pt x="147002" y="39220"/>
                  </a:lnTo>
                  <a:lnTo>
                    <a:pt x="192235" y="80047"/>
                  </a:lnTo>
                  <a:lnTo>
                    <a:pt x="219824" y="133455"/>
                  </a:lnTo>
                  <a:lnTo>
                    <a:pt x="225555" y="191248"/>
                  </a:lnTo>
                  <a:lnTo>
                    <a:pt x="219938" y="219887"/>
                  </a:lnTo>
                  <a:lnTo>
                    <a:pt x="191631" y="271025"/>
                  </a:lnTo>
                  <a:lnTo>
                    <a:pt x="143789" y="304266"/>
                  </a:lnTo>
                  <a:lnTo>
                    <a:pt x="83215" y="316390"/>
                  </a:lnTo>
                  <a:lnTo>
                    <a:pt x="172223" y="316390"/>
                  </a:lnTo>
                  <a:lnTo>
                    <a:pt x="207200" y="288493"/>
                  </a:lnTo>
                  <a:lnTo>
                    <a:pt x="235827" y="243825"/>
                  </a:lnTo>
                  <a:lnTo>
                    <a:pt x="248629" y="193116"/>
                  </a:lnTo>
                  <a:lnTo>
                    <a:pt x="248612" y="159296"/>
                  </a:lnTo>
                  <a:lnTo>
                    <a:pt x="229095" y="93700"/>
                  </a:lnTo>
                  <a:lnTo>
                    <a:pt x="187140" y="39346"/>
                  </a:lnTo>
                  <a:lnTo>
                    <a:pt x="128193" y="2413"/>
                  </a:lnTo>
                  <a:lnTo>
                    <a:pt x="122275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5" name="object 100"/>
            <p:cNvSpPr/>
            <p:nvPr/>
          </p:nvSpPr>
          <p:spPr>
            <a:xfrm>
              <a:off x="2058840" y="5217120"/>
              <a:ext cx="80280" cy="139680"/>
            </a:xfrm>
            <a:prstGeom prst="rect">
              <a:avLst/>
            </a:prstGeom>
            <a:blipFill rotWithShape="0">
              <a:blip r:embed="rId2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6" name="object 101"/>
            <p:cNvSpPr/>
            <p:nvPr/>
          </p:nvSpPr>
          <p:spPr>
            <a:xfrm>
              <a:off x="2725200" y="5138640"/>
              <a:ext cx="150840" cy="150840"/>
            </a:xfrm>
            <a:prstGeom prst="rect">
              <a:avLst/>
            </a:prstGeom>
            <a:blipFill rotWithShape="0">
              <a:blip r:embed="rId2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7" name="object 102"/>
            <p:cNvSpPr/>
            <p:nvPr/>
          </p:nvSpPr>
          <p:spPr>
            <a:xfrm>
              <a:off x="2550600" y="4971600"/>
              <a:ext cx="316080" cy="395280"/>
            </a:xfrm>
            <a:custGeom>
              <a:avLst/>
              <a:gdLst>
                <a:gd name="textAreaLeft" fmla="*/ 0 w 316080"/>
                <a:gd name="textAreaRight" fmla="*/ 316440 w 316080"/>
                <a:gd name="textAreaTop" fmla="*/ 0 h 395280"/>
                <a:gd name="textAreaBottom" fmla="*/ 395640 h 395280"/>
              </a:gdLst>
              <a:ahLst/>
              <a:cxnLst/>
              <a:rect l="textAreaLeft" t="textAreaTop" r="textAreaRight" b="textAreaBottom"/>
              <a:pathLst>
                <a:path w="457200" h="571500">
                  <a:moveTo>
                    <a:pt x="92800" y="109219"/>
                  </a:moveTo>
                  <a:lnTo>
                    <a:pt x="1511" y="109219"/>
                  </a:lnTo>
                  <a:lnTo>
                    <a:pt x="977" y="110489"/>
                  </a:lnTo>
                  <a:lnTo>
                    <a:pt x="520" y="110489"/>
                  </a:lnTo>
                  <a:lnTo>
                    <a:pt x="406" y="111759"/>
                  </a:lnTo>
                  <a:lnTo>
                    <a:pt x="228" y="111759"/>
                  </a:lnTo>
                  <a:lnTo>
                    <a:pt x="76" y="113029"/>
                  </a:lnTo>
                  <a:lnTo>
                    <a:pt x="0" y="115569"/>
                  </a:lnTo>
                  <a:lnTo>
                    <a:pt x="406" y="118109"/>
                  </a:lnTo>
                  <a:lnTo>
                    <a:pt x="863" y="118109"/>
                  </a:lnTo>
                  <a:lnTo>
                    <a:pt x="1168" y="119379"/>
                  </a:lnTo>
                  <a:lnTo>
                    <a:pt x="2006" y="120649"/>
                  </a:lnTo>
                  <a:lnTo>
                    <a:pt x="2235" y="120649"/>
                  </a:lnTo>
                  <a:lnTo>
                    <a:pt x="3390" y="121919"/>
                  </a:lnTo>
                  <a:lnTo>
                    <a:pt x="3632" y="121919"/>
                  </a:lnTo>
                  <a:lnTo>
                    <a:pt x="4940" y="123189"/>
                  </a:lnTo>
                  <a:lnTo>
                    <a:pt x="5181" y="123189"/>
                  </a:lnTo>
                  <a:lnTo>
                    <a:pt x="6959" y="124459"/>
                  </a:lnTo>
                  <a:lnTo>
                    <a:pt x="14547" y="128269"/>
                  </a:lnTo>
                  <a:lnTo>
                    <a:pt x="32897" y="137159"/>
                  </a:lnTo>
                  <a:lnTo>
                    <a:pt x="56388" y="153669"/>
                  </a:lnTo>
                  <a:lnTo>
                    <a:pt x="79400" y="176529"/>
                  </a:lnTo>
                  <a:lnTo>
                    <a:pt x="83362" y="181609"/>
                  </a:lnTo>
                  <a:lnTo>
                    <a:pt x="71691" y="186689"/>
                  </a:lnTo>
                  <a:lnTo>
                    <a:pt x="68821" y="189229"/>
                  </a:lnTo>
                  <a:lnTo>
                    <a:pt x="35726" y="220979"/>
                  </a:lnTo>
                  <a:lnTo>
                    <a:pt x="22021" y="243839"/>
                  </a:lnTo>
                  <a:lnTo>
                    <a:pt x="22377" y="247649"/>
                  </a:lnTo>
                  <a:lnTo>
                    <a:pt x="26530" y="253999"/>
                  </a:lnTo>
                  <a:lnTo>
                    <a:pt x="29997" y="255269"/>
                  </a:lnTo>
                  <a:lnTo>
                    <a:pt x="52843" y="255269"/>
                  </a:lnTo>
                  <a:lnTo>
                    <a:pt x="73636" y="259079"/>
                  </a:lnTo>
                  <a:lnTo>
                    <a:pt x="100025" y="265429"/>
                  </a:lnTo>
                  <a:lnTo>
                    <a:pt x="103276" y="265429"/>
                  </a:lnTo>
                  <a:lnTo>
                    <a:pt x="106730" y="266699"/>
                  </a:lnTo>
                  <a:lnTo>
                    <a:pt x="119024" y="267969"/>
                  </a:lnTo>
                  <a:lnTo>
                    <a:pt x="114553" y="275589"/>
                  </a:lnTo>
                  <a:lnTo>
                    <a:pt x="102447" y="300989"/>
                  </a:lnTo>
                  <a:lnTo>
                    <a:pt x="97915" y="327659"/>
                  </a:lnTo>
                  <a:lnTo>
                    <a:pt x="101000" y="353059"/>
                  </a:lnTo>
                  <a:lnTo>
                    <a:pt x="111747" y="378459"/>
                  </a:lnTo>
                  <a:lnTo>
                    <a:pt x="188645" y="500379"/>
                  </a:lnTo>
                  <a:lnTo>
                    <a:pt x="227636" y="543559"/>
                  </a:lnTo>
                  <a:lnTo>
                    <a:pt x="277304" y="567689"/>
                  </a:lnTo>
                  <a:lnTo>
                    <a:pt x="305377" y="571499"/>
                  </a:lnTo>
                  <a:lnTo>
                    <a:pt x="333781" y="570229"/>
                  </a:lnTo>
                  <a:lnTo>
                    <a:pt x="361832" y="562609"/>
                  </a:lnTo>
                  <a:lnTo>
                    <a:pt x="381480" y="552449"/>
                  </a:lnTo>
                  <a:lnTo>
                    <a:pt x="305178" y="552449"/>
                  </a:lnTo>
                  <a:lnTo>
                    <a:pt x="280708" y="548639"/>
                  </a:lnTo>
                  <a:lnTo>
                    <a:pt x="238088" y="527049"/>
                  </a:lnTo>
                  <a:lnTo>
                    <a:pt x="204508" y="490219"/>
                  </a:lnTo>
                  <a:lnTo>
                    <a:pt x="127609" y="368299"/>
                  </a:lnTo>
                  <a:lnTo>
                    <a:pt x="117603" y="340359"/>
                  </a:lnTo>
                  <a:lnTo>
                    <a:pt x="120014" y="309879"/>
                  </a:lnTo>
                  <a:lnTo>
                    <a:pt x="133856" y="281939"/>
                  </a:lnTo>
                  <a:lnTo>
                    <a:pt x="158140" y="260349"/>
                  </a:lnTo>
                  <a:lnTo>
                    <a:pt x="178358" y="247649"/>
                  </a:lnTo>
                  <a:lnTo>
                    <a:pt x="115087" y="247649"/>
                  </a:lnTo>
                  <a:lnTo>
                    <a:pt x="104038" y="246379"/>
                  </a:lnTo>
                  <a:lnTo>
                    <a:pt x="92574" y="242569"/>
                  </a:lnTo>
                  <a:lnTo>
                    <a:pt x="81146" y="240029"/>
                  </a:lnTo>
                  <a:lnTo>
                    <a:pt x="69794" y="238759"/>
                  </a:lnTo>
                  <a:lnTo>
                    <a:pt x="58559" y="236219"/>
                  </a:lnTo>
                  <a:lnTo>
                    <a:pt x="49364" y="234949"/>
                  </a:lnTo>
                  <a:lnTo>
                    <a:pt x="57391" y="226059"/>
                  </a:lnTo>
                  <a:lnTo>
                    <a:pt x="58585" y="224789"/>
                  </a:lnTo>
                  <a:lnTo>
                    <a:pt x="63639" y="218439"/>
                  </a:lnTo>
                  <a:lnTo>
                    <a:pt x="97726" y="198119"/>
                  </a:lnTo>
                  <a:lnTo>
                    <a:pt x="138411" y="198119"/>
                  </a:lnTo>
                  <a:lnTo>
                    <a:pt x="133005" y="195579"/>
                  </a:lnTo>
                  <a:lnTo>
                    <a:pt x="113093" y="184149"/>
                  </a:lnTo>
                  <a:lnTo>
                    <a:pt x="94551" y="165099"/>
                  </a:lnTo>
                  <a:lnTo>
                    <a:pt x="84692" y="153669"/>
                  </a:lnTo>
                  <a:lnTo>
                    <a:pt x="73375" y="142239"/>
                  </a:lnTo>
                  <a:lnTo>
                    <a:pt x="60641" y="132079"/>
                  </a:lnTo>
                  <a:lnTo>
                    <a:pt x="46532" y="123189"/>
                  </a:lnTo>
                  <a:lnTo>
                    <a:pt x="35775" y="116839"/>
                  </a:lnTo>
                  <a:lnTo>
                    <a:pt x="48132" y="114299"/>
                  </a:lnTo>
                  <a:lnTo>
                    <a:pt x="69646" y="110489"/>
                  </a:lnTo>
                  <a:lnTo>
                    <a:pt x="92800" y="109219"/>
                  </a:lnTo>
                  <a:close/>
                </a:path>
                <a:path w="457200" h="571500">
                  <a:moveTo>
                    <a:pt x="336725" y="203199"/>
                  </a:moveTo>
                  <a:lnTo>
                    <a:pt x="290502" y="203199"/>
                  </a:lnTo>
                  <a:lnTo>
                    <a:pt x="318358" y="213359"/>
                  </a:lnTo>
                  <a:lnTo>
                    <a:pt x="339470" y="234949"/>
                  </a:lnTo>
                  <a:lnTo>
                    <a:pt x="416369" y="356869"/>
                  </a:lnTo>
                  <a:lnTo>
                    <a:pt x="428073" y="379729"/>
                  </a:lnTo>
                  <a:lnTo>
                    <a:pt x="435275" y="403859"/>
                  </a:lnTo>
                  <a:lnTo>
                    <a:pt x="437859" y="427989"/>
                  </a:lnTo>
                  <a:lnTo>
                    <a:pt x="435711" y="450849"/>
                  </a:lnTo>
                  <a:lnTo>
                    <a:pt x="416212" y="496569"/>
                  </a:lnTo>
                  <a:lnTo>
                    <a:pt x="378053" y="532129"/>
                  </a:lnTo>
                  <a:lnTo>
                    <a:pt x="329785" y="551179"/>
                  </a:lnTo>
                  <a:lnTo>
                    <a:pt x="305178" y="552449"/>
                  </a:lnTo>
                  <a:lnTo>
                    <a:pt x="381480" y="552449"/>
                  </a:lnTo>
                  <a:lnTo>
                    <a:pt x="432088" y="507999"/>
                  </a:lnTo>
                  <a:lnTo>
                    <a:pt x="454545" y="457199"/>
                  </a:lnTo>
                  <a:lnTo>
                    <a:pt x="457069" y="429259"/>
                  </a:lnTo>
                  <a:lnTo>
                    <a:pt x="454101" y="401319"/>
                  </a:lnTo>
                  <a:lnTo>
                    <a:pt x="445780" y="373379"/>
                  </a:lnTo>
                  <a:lnTo>
                    <a:pt x="432244" y="347979"/>
                  </a:lnTo>
                  <a:lnTo>
                    <a:pt x="355333" y="224789"/>
                  </a:lnTo>
                  <a:lnTo>
                    <a:pt x="336725" y="203199"/>
                  </a:lnTo>
                  <a:close/>
                </a:path>
                <a:path w="457200" h="571500">
                  <a:moveTo>
                    <a:pt x="138411" y="198119"/>
                  </a:moveTo>
                  <a:lnTo>
                    <a:pt x="100456" y="198119"/>
                  </a:lnTo>
                  <a:lnTo>
                    <a:pt x="104076" y="200659"/>
                  </a:lnTo>
                  <a:lnTo>
                    <a:pt x="109169" y="204469"/>
                  </a:lnTo>
                  <a:lnTo>
                    <a:pt x="113080" y="207009"/>
                  </a:lnTo>
                  <a:lnTo>
                    <a:pt x="115633" y="208279"/>
                  </a:lnTo>
                  <a:lnTo>
                    <a:pt x="120573" y="210819"/>
                  </a:lnTo>
                  <a:lnTo>
                    <a:pt x="125323" y="213359"/>
                  </a:lnTo>
                  <a:lnTo>
                    <a:pt x="127914" y="214629"/>
                  </a:lnTo>
                  <a:lnTo>
                    <a:pt x="130009" y="215899"/>
                  </a:lnTo>
                  <a:lnTo>
                    <a:pt x="136080" y="218439"/>
                  </a:lnTo>
                  <a:lnTo>
                    <a:pt x="139014" y="219709"/>
                  </a:lnTo>
                  <a:lnTo>
                    <a:pt x="140474" y="220979"/>
                  </a:lnTo>
                  <a:lnTo>
                    <a:pt x="146049" y="222249"/>
                  </a:lnTo>
                  <a:lnTo>
                    <a:pt x="152425" y="224789"/>
                  </a:lnTo>
                  <a:lnTo>
                    <a:pt x="163448" y="227329"/>
                  </a:lnTo>
                  <a:lnTo>
                    <a:pt x="155130" y="233679"/>
                  </a:lnTo>
                  <a:lnTo>
                    <a:pt x="152628" y="236219"/>
                  </a:lnTo>
                  <a:lnTo>
                    <a:pt x="151117" y="236219"/>
                  </a:lnTo>
                  <a:lnTo>
                    <a:pt x="149618" y="237489"/>
                  </a:lnTo>
                  <a:lnTo>
                    <a:pt x="137919" y="243839"/>
                  </a:lnTo>
                  <a:lnTo>
                    <a:pt x="126395" y="247649"/>
                  </a:lnTo>
                  <a:lnTo>
                    <a:pt x="178358" y="247649"/>
                  </a:lnTo>
                  <a:lnTo>
                    <a:pt x="228904" y="215899"/>
                  </a:lnTo>
                  <a:lnTo>
                    <a:pt x="244197" y="209549"/>
                  </a:lnTo>
                  <a:lnTo>
                    <a:pt x="174282" y="209549"/>
                  </a:lnTo>
                  <a:lnTo>
                    <a:pt x="167487" y="208279"/>
                  </a:lnTo>
                  <a:lnTo>
                    <a:pt x="151924" y="204469"/>
                  </a:lnTo>
                  <a:lnTo>
                    <a:pt x="138411" y="198119"/>
                  </a:lnTo>
                  <a:close/>
                </a:path>
                <a:path w="457200" h="571500">
                  <a:moveTo>
                    <a:pt x="156171" y="2539"/>
                  </a:moveTo>
                  <a:lnTo>
                    <a:pt x="143713" y="2539"/>
                  </a:lnTo>
                  <a:lnTo>
                    <a:pt x="143052" y="3809"/>
                  </a:lnTo>
                  <a:lnTo>
                    <a:pt x="135701" y="11429"/>
                  </a:lnTo>
                  <a:lnTo>
                    <a:pt x="122970" y="30479"/>
                  </a:lnTo>
                  <a:lnTo>
                    <a:pt x="110388" y="55879"/>
                  </a:lnTo>
                  <a:lnTo>
                    <a:pt x="103479" y="85089"/>
                  </a:lnTo>
                  <a:lnTo>
                    <a:pt x="103098" y="90169"/>
                  </a:lnTo>
                  <a:lnTo>
                    <a:pt x="64755" y="90169"/>
                  </a:lnTo>
                  <a:lnTo>
                    <a:pt x="35539" y="96519"/>
                  </a:lnTo>
                  <a:lnTo>
                    <a:pt x="5753" y="105409"/>
                  </a:lnTo>
                  <a:lnTo>
                    <a:pt x="5346" y="105409"/>
                  </a:lnTo>
                  <a:lnTo>
                    <a:pt x="4800" y="106679"/>
                  </a:lnTo>
                  <a:lnTo>
                    <a:pt x="3200" y="106679"/>
                  </a:lnTo>
                  <a:lnTo>
                    <a:pt x="1930" y="109219"/>
                  </a:lnTo>
                  <a:lnTo>
                    <a:pt x="92800" y="109219"/>
                  </a:lnTo>
                  <a:lnTo>
                    <a:pt x="115432" y="113029"/>
                  </a:lnTo>
                  <a:lnTo>
                    <a:pt x="153229" y="143509"/>
                  </a:lnTo>
                  <a:lnTo>
                    <a:pt x="170865" y="185419"/>
                  </a:lnTo>
                  <a:lnTo>
                    <a:pt x="174282" y="209549"/>
                  </a:lnTo>
                  <a:lnTo>
                    <a:pt x="244197" y="209549"/>
                  </a:lnTo>
                  <a:lnTo>
                    <a:pt x="253372" y="205739"/>
                  </a:lnTo>
                  <a:lnTo>
                    <a:pt x="193268" y="205739"/>
                  </a:lnTo>
                  <a:lnTo>
                    <a:pt x="192354" y="198119"/>
                  </a:lnTo>
                  <a:lnTo>
                    <a:pt x="178625" y="149859"/>
                  </a:lnTo>
                  <a:lnTo>
                    <a:pt x="177507" y="147319"/>
                  </a:lnTo>
                  <a:lnTo>
                    <a:pt x="178676" y="144779"/>
                  </a:lnTo>
                  <a:lnTo>
                    <a:pt x="179095" y="144779"/>
                  </a:lnTo>
                  <a:lnTo>
                    <a:pt x="181762" y="139699"/>
                  </a:lnTo>
                  <a:lnTo>
                    <a:pt x="185643" y="134619"/>
                  </a:lnTo>
                  <a:lnTo>
                    <a:pt x="190727" y="129539"/>
                  </a:lnTo>
                  <a:lnTo>
                    <a:pt x="194910" y="126999"/>
                  </a:lnTo>
                  <a:lnTo>
                    <a:pt x="165074" y="126999"/>
                  </a:lnTo>
                  <a:lnTo>
                    <a:pt x="133337" y="100329"/>
                  </a:lnTo>
                  <a:lnTo>
                    <a:pt x="122427" y="95249"/>
                  </a:lnTo>
                  <a:lnTo>
                    <a:pt x="122453" y="91439"/>
                  </a:lnTo>
                  <a:lnTo>
                    <a:pt x="132309" y="54609"/>
                  </a:lnTo>
                  <a:lnTo>
                    <a:pt x="145694" y="31749"/>
                  </a:lnTo>
                  <a:lnTo>
                    <a:pt x="165701" y="31749"/>
                  </a:lnTo>
                  <a:lnTo>
                    <a:pt x="162690" y="21589"/>
                  </a:lnTo>
                  <a:lnTo>
                    <a:pt x="159689" y="8889"/>
                  </a:lnTo>
                  <a:lnTo>
                    <a:pt x="159372" y="7619"/>
                  </a:lnTo>
                  <a:lnTo>
                    <a:pt x="159169" y="7619"/>
                  </a:lnTo>
                  <a:lnTo>
                    <a:pt x="158191" y="5079"/>
                  </a:lnTo>
                  <a:lnTo>
                    <a:pt x="157606" y="5079"/>
                  </a:lnTo>
                  <a:lnTo>
                    <a:pt x="157187" y="3809"/>
                  </a:lnTo>
                  <a:lnTo>
                    <a:pt x="156933" y="3809"/>
                  </a:lnTo>
                  <a:lnTo>
                    <a:pt x="156171" y="2539"/>
                  </a:lnTo>
                  <a:close/>
                </a:path>
                <a:path w="457200" h="571500">
                  <a:moveTo>
                    <a:pt x="274229" y="106679"/>
                  </a:moveTo>
                  <a:lnTo>
                    <a:pt x="251904" y="106679"/>
                  </a:lnTo>
                  <a:lnTo>
                    <a:pt x="248284" y="115569"/>
                  </a:lnTo>
                  <a:lnTo>
                    <a:pt x="244212" y="125729"/>
                  </a:lnTo>
                  <a:lnTo>
                    <a:pt x="240666" y="137159"/>
                  </a:lnTo>
                  <a:lnTo>
                    <a:pt x="237656" y="147319"/>
                  </a:lnTo>
                  <a:lnTo>
                    <a:pt x="235191" y="157479"/>
                  </a:lnTo>
                  <a:lnTo>
                    <a:pt x="231105" y="170179"/>
                  </a:lnTo>
                  <a:lnTo>
                    <a:pt x="224332" y="181609"/>
                  </a:lnTo>
                  <a:lnTo>
                    <a:pt x="214988" y="191769"/>
                  </a:lnTo>
                  <a:lnTo>
                    <a:pt x="203187" y="200659"/>
                  </a:lnTo>
                  <a:lnTo>
                    <a:pt x="202095" y="200659"/>
                  </a:lnTo>
                  <a:lnTo>
                    <a:pt x="201028" y="201929"/>
                  </a:lnTo>
                  <a:lnTo>
                    <a:pt x="193268" y="205739"/>
                  </a:lnTo>
                  <a:lnTo>
                    <a:pt x="253372" y="205739"/>
                  </a:lnTo>
                  <a:lnTo>
                    <a:pt x="259489" y="203199"/>
                  </a:lnTo>
                  <a:lnTo>
                    <a:pt x="336725" y="203199"/>
                  </a:lnTo>
                  <a:lnTo>
                    <a:pt x="312758" y="189229"/>
                  </a:lnTo>
                  <a:lnTo>
                    <a:pt x="296161" y="185419"/>
                  </a:lnTo>
                  <a:lnTo>
                    <a:pt x="246164" y="185419"/>
                  </a:lnTo>
                  <a:lnTo>
                    <a:pt x="251536" y="172719"/>
                  </a:lnTo>
                  <a:lnTo>
                    <a:pt x="252958" y="167639"/>
                  </a:lnTo>
                  <a:lnTo>
                    <a:pt x="253949" y="162559"/>
                  </a:lnTo>
                  <a:lnTo>
                    <a:pt x="260744" y="138429"/>
                  </a:lnTo>
                  <a:lnTo>
                    <a:pt x="268485" y="118109"/>
                  </a:lnTo>
                  <a:lnTo>
                    <a:pt x="274229" y="106679"/>
                  </a:lnTo>
                  <a:close/>
                </a:path>
                <a:path w="457200" h="571500">
                  <a:moveTo>
                    <a:pt x="285097" y="182879"/>
                  </a:moveTo>
                  <a:lnTo>
                    <a:pt x="255409" y="184149"/>
                  </a:lnTo>
                  <a:lnTo>
                    <a:pt x="246164" y="185419"/>
                  </a:lnTo>
                  <a:lnTo>
                    <a:pt x="296161" y="185419"/>
                  </a:lnTo>
                  <a:lnTo>
                    <a:pt x="285097" y="182879"/>
                  </a:lnTo>
                  <a:close/>
                </a:path>
                <a:path w="457200" h="571500">
                  <a:moveTo>
                    <a:pt x="165701" y="31749"/>
                  </a:moveTo>
                  <a:lnTo>
                    <a:pt x="145694" y="31749"/>
                  </a:lnTo>
                  <a:lnTo>
                    <a:pt x="148983" y="41909"/>
                  </a:lnTo>
                  <a:lnTo>
                    <a:pt x="169943" y="92709"/>
                  </a:lnTo>
                  <a:lnTo>
                    <a:pt x="182181" y="110489"/>
                  </a:lnTo>
                  <a:lnTo>
                    <a:pt x="174205" y="116839"/>
                  </a:lnTo>
                  <a:lnTo>
                    <a:pt x="171221" y="120649"/>
                  </a:lnTo>
                  <a:lnTo>
                    <a:pt x="165074" y="126999"/>
                  </a:lnTo>
                  <a:lnTo>
                    <a:pt x="194910" y="126999"/>
                  </a:lnTo>
                  <a:lnTo>
                    <a:pt x="197002" y="125729"/>
                  </a:lnTo>
                  <a:lnTo>
                    <a:pt x="203560" y="121919"/>
                  </a:lnTo>
                  <a:lnTo>
                    <a:pt x="210966" y="118109"/>
                  </a:lnTo>
                  <a:lnTo>
                    <a:pt x="219190" y="115569"/>
                  </a:lnTo>
                  <a:lnTo>
                    <a:pt x="228206" y="111759"/>
                  </a:lnTo>
                  <a:lnTo>
                    <a:pt x="232714" y="110489"/>
                  </a:lnTo>
                  <a:lnTo>
                    <a:pt x="237502" y="109219"/>
                  </a:lnTo>
                  <a:lnTo>
                    <a:pt x="251904" y="106679"/>
                  </a:lnTo>
                  <a:lnTo>
                    <a:pt x="274229" y="106679"/>
                  </a:lnTo>
                  <a:lnTo>
                    <a:pt x="274867" y="105409"/>
                  </a:lnTo>
                  <a:lnTo>
                    <a:pt x="276225" y="102869"/>
                  </a:lnTo>
                  <a:lnTo>
                    <a:pt x="196303" y="102869"/>
                  </a:lnTo>
                  <a:lnTo>
                    <a:pt x="194030" y="96519"/>
                  </a:lnTo>
                  <a:lnTo>
                    <a:pt x="193636" y="95249"/>
                  </a:lnTo>
                  <a:lnTo>
                    <a:pt x="193192" y="95249"/>
                  </a:lnTo>
                  <a:lnTo>
                    <a:pt x="179215" y="69849"/>
                  </a:lnTo>
                  <a:lnTo>
                    <a:pt x="169089" y="43179"/>
                  </a:lnTo>
                  <a:lnTo>
                    <a:pt x="165701" y="31749"/>
                  </a:lnTo>
                  <a:close/>
                </a:path>
                <a:path w="457200" h="571500">
                  <a:moveTo>
                    <a:pt x="271513" y="83819"/>
                  </a:moveTo>
                  <a:lnTo>
                    <a:pt x="267881" y="85089"/>
                  </a:lnTo>
                  <a:lnTo>
                    <a:pt x="264009" y="85089"/>
                  </a:lnTo>
                  <a:lnTo>
                    <a:pt x="253923" y="86359"/>
                  </a:lnTo>
                  <a:lnTo>
                    <a:pt x="214960" y="95249"/>
                  </a:lnTo>
                  <a:lnTo>
                    <a:pt x="196303" y="102869"/>
                  </a:lnTo>
                  <a:lnTo>
                    <a:pt x="276225" y="102869"/>
                  </a:lnTo>
                  <a:lnTo>
                    <a:pt x="277583" y="100329"/>
                  </a:lnTo>
                  <a:lnTo>
                    <a:pt x="279399" y="96519"/>
                  </a:lnTo>
                  <a:lnTo>
                    <a:pt x="279247" y="92709"/>
                  </a:lnTo>
                  <a:lnTo>
                    <a:pt x="275170" y="86359"/>
                  </a:lnTo>
                  <a:lnTo>
                    <a:pt x="271513" y="83819"/>
                  </a:lnTo>
                  <a:close/>
                </a:path>
                <a:path w="457200" h="571500">
                  <a:moveTo>
                    <a:pt x="153720" y="1269"/>
                  </a:moveTo>
                  <a:lnTo>
                    <a:pt x="144957" y="1269"/>
                  </a:lnTo>
                  <a:lnTo>
                    <a:pt x="144297" y="2539"/>
                  </a:lnTo>
                  <a:lnTo>
                    <a:pt x="155333" y="2539"/>
                  </a:lnTo>
                  <a:lnTo>
                    <a:pt x="153720" y="1269"/>
                  </a:lnTo>
                  <a:close/>
                </a:path>
                <a:path w="457200" h="571500">
                  <a:moveTo>
                    <a:pt x="150037" y="0"/>
                  </a:moveTo>
                  <a:lnTo>
                    <a:pt x="147827" y="0"/>
                  </a:lnTo>
                  <a:lnTo>
                    <a:pt x="147497" y="1269"/>
                  </a:lnTo>
                  <a:lnTo>
                    <a:pt x="151828" y="1269"/>
                  </a:lnTo>
                  <a:lnTo>
                    <a:pt x="150037" y="0"/>
                  </a:lnTo>
                  <a:close/>
                </a:path>
              </a:pathLst>
            </a:custGeom>
            <a:solidFill>
              <a:srgbClr val="241F2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8" name="object 103"/>
            <p:cNvSpPr/>
            <p:nvPr/>
          </p:nvSpPr>
          <p:spPr>
            <a:xfrm>
              <a:off x="2649600" y="5128920"/>
              <a:ext cx="189000" cy="199440"/>
            </a:xfrm>
            <a:prstGeom prst="rect">
              <a:avLst/>
            </a:prstGeom>
            <a:blipFill rotWithShape="0">
              <a:blip r:embed="rId2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9" name="object 104"/>
            <p:cNvSpPr/>
            <p:nvPr/>
          </p:nvSpPr>
          <p:spPr>
            <a:xfrm>
              <a:off x="1421280" y="1920960"/>
              <a:ext cx="1669320" cy="558720"/>
            </a:xfrm>
            <a:custGeom>
              <a:avLst/>
              <a:gdLst>
                <a:gd name="textAreaLeft" fmla="*/ 0 w 1669320"/>
                <a:gd name="textAreaRight" fmla="*/ 1669680 w 1669320"/>
                <a:gd name="textAreaTop" fmla="*/ 0 h 558720"/>
                <a:gd name="textAreaBottom" fmla="*/ 559080 h 558720"/>
              </a:gdLst>
              <a:ahLst/>
              <a:cxnLst/>
              <a:rect l="textAreaLeft" t="textAreaTop" r="textAreaRight" b="textAreaBottom"/>
              <a:pathLst>
                <a:path w="2412365" h="807719">
                  <a:moveTo>
                    <a:pt x="1617916" y="0"/>
                  </a:moveTo>
                  <a:lnTo>
                    <a:pt x="794092" y="0"/>
                  </a:lnTo>
                  <a:lnTo>
                    <a:pt x="745114" y="1453"/>
                  </a:lnTo>
                  <a:lnTo>
                    <a:pt x="696719" y="5785"/>
                  </a:lnTo>
                  <a:lnTo>
                    <a:pt x="649009" y="12955"/>
                  </a:lnTo>
                  <a:lnTo>
                    <a:pt x="602083" y="22921"/>
                  </a:lnTo>
                  <a:lnTo>
                    <a:pt x="556042" y="35642"/>
                  </a:lnTo>
                  <a:lnTo>
                    <a:pt x="510986" y="51077"/>
                  </a:lnTo>
                  <a:lnTo>
                    <a:pt x="467016" y="69184"/>
                  </a:lnTo>
                  <a:lnTo>
                    <a:pt x="424233" y="89921"/>
                  </a:lnTo>
                  <a:lnTo>
                    <a:pt x="382736" y="113248"/>
                  </a:lnTo>
                  <a:lnTo>
                    <a:pt x="342626" y="139123"/>
                  </a:lnTo>
                  <a:lnTo>
                    <a:pt x="304003" y="167505"/>
                  </a:lnTo>
                  <a:lnTo>
                    <a:pt x="266968" y="198351"/>
                  </a:lnTo>
                  <a:lnTo>
                    <a:pt x="231622" y="231622"/>
                  </a:lnTo>
                  <a:lnTo>
                    <a:pt x="198351" y="266969"/>
                  </a:lnTo>
                  <a:lnTo>
                    <a:pt x="167505" y="304004"/>
                  </a:lnTo>
                  <a:lnTo>
                    <a:pt x="139123" y="342627"/>
                  </a:lnTo>
                  <a:lnTo>
                    <a:pt x="113248" y="382738"/>
                  </a:lnTo>
                  <a:lnTo>
                    <a:pt x="89921" y="424236"/>
                  </a:lnTo>
                  <a:lnTo>
                    <a:pt x="69184" y="467020"/>
                  </a:lnTo>
                  <a:lnTo>
                    <a:pt x="51077" y="510991"/>
                  </a:lnTo>
                  <a:lnTo>
                    <a:pt x="35642" y="556047"/>
                  </a:lnTo>
                  <a:lnTo>
                    <a:pt x="22921" y="602088"/>
                  </a:lnTo>
                  <a:lnTo>
                    <a:pt x="12955" y="649014"/>
                  </a:lnTo>
                  <a:lnTo>
                    <a:pt x="5785" y="696723"/>
                  </a:lnTo>
                  <a:lnTo>
                    <a:pt x="1453" y="745116"/>
                  </a:lnTo>
                  <a:lnTo>
                    <a:pt x="0" y="794092"/>
                  </a:lnTo>
                  <a:lnTo>
                    <a:pt x="0" y="801306"/>
                  </a:lnTo>
                  <a:lnTo>
                    <a:pt x="5854" y="807161"/>
                  </a:lnTo>
                  <a:lnTo>
                    <a:pt x="2406142" y="807161"/>
                  </a:lnTo>
                  <a:lnTo>
                    <a:pt x="2411996" y="801306"/>
                  </a:lnTo>
                  <a:lnTo>
                    <a:pt x="2411996" y="794092"/>
                  </a:lnTo>
                  <a:lnTo>
                    <a:pt x="2411603" y="781011"/>
                  </a:lnTo>
                  <a:lnTo>
                    <a:pt x="26250" y="781011"/>
                  </a:lnTo>
                  <a:lnTo>
                    <a:pt x="28644" y="730950"/>
                  </a:lnTo>
                  <a:lnTo>
                    <a:pt x="34153" y="681561"/>
                  </a:lnTo>
                  <a:lnTo>
                    <a:pt x="42730" y="632959"/>
                  </a:lnTo>
                  <a:lnTo>
                    <a:pt x="54328" y="585262"/>
                  </a:lnTo>
                  <a:lnTo>
                    <a:pt x="68898" y="538583"/>
                  </a:lnTo>
                  <a:lnTo>
                    <a:pt x="86393" y="493040"/>
                  </a:lnTo>
                  <a:lnTo>
                    <a:pt x="106765" y="448749"/>
                  </a:lnTo>
                  <a:lnTo>
                    <a:pt x="129965" y="405824"/>
                  </a:lnTo>
                  <a:lnTo>
                    <a:pt x="155947" y="364383"/>
                  </a:lnTo>
                  <a:lnTo>
                    <a:pt x="184662" y="324540"/>
                  </a:lnTo>
                  <a:lnTo>
                    <a:pt x="216063" y="286411"/>
                  </a:lnTo>
                  <a:lnTo>
                    <a:pt x="250101" y="250113"/>
                  </a:lnTo>
                  <a:lnTo>
                    <a:pt x="287205" y="215367"/>
                  </a:lnTo>
                  <a:lnTo>
                    <a:pt x="326217" y="183376"/>
                  </a:lnTo>
                  <a:lnTo>
                    <a:pt x="367014" y="154190"/>
                  </a:lnTo>
                  <a:lnTo>
                    <a:pt x="409471" y="127860"/>
                  </a:lnTo>
                  <a:lnTo>
                    <a:pt x="453466" y="104437"/>
                  </a:lnTo>
                  <a:lnTo>
                    <a:pt x="498875" y="83972"/>
                  </a:lnTo>
                  <a:lnTo>
                    <a:pt x="545573" y="66516"/>
                  </a:lnTo>
                  <a:lnTo>
                    <a:pt x="593438" y="52119"/>
                  </a:lnTo>
                  <a:lnTo>
                    <a:pt x="642346" y="40834"/>
                  </a:lnTo>
                  <a:lnTo>
                    <a:pt x="692173" y="32709"/>
                  </a:lnTo>
                  <a:lnTo>
                    <a:pt x="742797" y="27797"/>
                  </a:lnTo>
                  <a:lnTo>
                    <a:pt x="794092" y="26149"/>
                  </a:lnTo>
                  <a:lnTo>
                    <a:pt x="1819265" y="26149"/>
                  </a:lnTo>
                  <a:lnTo>
                    <a:pt x="1806251" y="22562"/>
                  </a:lnTo>
                  <a:lnTo>
                    <a:pt x="1760468" y="12816"/>
                  </a:lnTo>
                  <a:lnTo>
                    <a:pt x="1713762" y="5752"/>
                  </a:lnTo>
                  <a:lnTo>
                    <a:pt x="1666217" y="1451"/>
                  </a:lnTo>
                  <a:lnTo>
                    <a:pt x="1617916" y="0"/>
                  </a:lnTo>
                  <a:close/>
                </a:path>
                <a:path w="2412365" h="807719">
                  <a:moveTo>
                    <a:pt x="1819265" y="26149"/>
                  </a:moveTo>
                  <a:lnTo>
                    <a:pt x="1617916" y="26149"/>
                  </a:lnTo>
                  <a:lnTo>
                    <a:pt x="1665913" y="27632"/>
                  </a:lnTo>
                  <a:lnTo>
                    <a:pt x="1713136" y="32021"/>
                  </a:lnTo>
                  <a:lnTo>
                    <a:pt x="1759497" y="39230"/>
                  </a:lnTo>
                  <a:lnTo>
                    <a:pt x="1804908" y="49171"/>
                  </a:lnTo>
                  <a:lnTo>
                    <a:pt x="1849281" y="61754"/>
                  </a:lnTo>
                  <a:lnTo>
                    <a:pt x="1892528" y="76894"/>
                  </a:lnTo>
                  <a:lnTo>
                    <a:pt x="1934562" y="94501"/>
                  </a:lnTo>
                  <a:lnTo>
                    <a:pt x="1975295" y="114487"/>
                  </a:lnTo>
                  <a:lnTo>
                    <a:pt x="2014638" y="136766"/>
                  </a:lnTo>
                  <a:lnTo>
                    <a:pt x="2052504" y="161248"/>
                  </a:lnTo>
                  <a:lnTo>
                    <a:pt x="2088805" y="187847"/>
                  </a:lnTo>
                  <a:lnTo>
                    <a:pt x="2123452" y="216474"/>
                  </a:lnTo>
                  <a:lnTo>
                    <a:pt x="2156359" y="247041"/>
                  </a:lnTo>
                  <a:lnTo>
                    <a:pt x="2187438" y="279461"/>
                  </a:lnTo>
                  <a:lnTo>
                    <a:pt x="2216599" y="313646"/>
                  </a:lnTo>
                  <a:lnTo>
                    <a:pt x="2243757" y="349507"/>
                  </a:lnTo>
                  <a:lnTo>
                    <a:pt x="2268821" y="386958"/>
                  </a:lnTo>
                  <a:lnTo>
                    <a:pt x="2291706" y="425909"/>
                  </a:lnTo>
                  <a:lnTo>
                    <a:pt x="2312322" y="466273"/>
                  </a:lnTo>
                  <a:lnTo>
                    <a:pt x="2330582" y="507963"/>
                  </a:lnTo>
                  <a:lnTo>
                    <a:pt x="2346399" y="550890"/>
                  </a:lnTo>
                  <a:lnTo>
                    <a:pt x="2359683" y="594967"/>
                  </a:lnTo>
                  <a:lnTo>
                    <a:pt x="2370348" y="640105"/>
                  </a:lnTo>
                  <a:lnTo>
                    <a:pt x="2378305" y="686217"/>
                  </a:lnTo>
                  <a:lnTo>
                    <a:pt x="2383467" y="733215"/>
                  </a:lnTo>
                  <a:lnTo>
                    <a:pt x="2385745" y="781011"/>
                  </a:lnTo>
                  <a:lnTo>
                    <a:pt x="2411603" y="781011"/>
                  </a:lnTo>
                  <a:lnTo>
                    <a:pt x="2406244" y="698243"/>
                  </a:lnTo>
                  <a:lnTo>
                    <a:pt x="2399179" y="651536"/>
                  </a:lnTo>
                  <a:lnTo>
                    <a:pt x="2389434" y="605752"/>
                  </a:lnTo>
                  <a:lnTo>
                    <a:pt x="2377092" y="560975"/>
                  </a:lnTo>
                  <a:lnTo>
                    <a:pt x="2362236" y="517288"/>
                  </a:lnTo>
                  <a:lnTo>
                    <a:pt x="2344950" y="474775"/>
                  </a:lnTo>
                  <a:lnTo>
                    <a:pt x="2325319" y="433520"/>
                  </a:lnTo>
                  <a:lnTo>
                    <a:pt x="2303425" y="393607"/>
                  </a:lnTo>
                  <a:lnTo>
                    <a:pt x="2279353" y="355119"/>
                  </a:lnTo>
                  <a:lnTo>
                    <a:pt x="2253186" y="318141"/>
                  </a:lnTo>
                  <a:lnTo>
                    <a:pt x="2225008" y="282754"/>
                  </a:lnTo>
                  <a:lnTo>
                    <a:pt x="2194902" y="249045"/>
                  </a:lnTo>
                  <a:lnTo>
                    <a:pt x="2162953" y="217095"/>
                  </a:lnTo>
                  <a:lnTo>
                    <a:pt x="2129244" y="186989"/>
                  </a:lnTo>
                  <a:lnTo>
                    <a:pt x="2093858" y="158810"/>
                  </a:lnTo>
                  <a:lnTo>
                    <a:pt x="2056879" y="132643"/>
                  </a:lnTo>
                  <a:lnTo>
                    <a:pt x="2018392" y="108571"/>
                  </a:lnTo>
                  <a:lnTo>
                    <a:pt x="1978480" y="86677"/>
                  </a:lnTo>
                  <a:lnTo>
                    <a:pt x="1937226" y="67046"/>
                  </a:lnTo>
                  <a:lnTo>
                    <a:pt x="1894714" y="49760"/>
                  </a:lnTo>
                  <a:lnTo>
                    <a:pt x="1851028" y="34904"/>
                  </a:lnTo>
                  <a:lnTo>
                    <a:pt x="1819265" y="26149"/>
                  </a:lnTo>
                  <a:close/>
                </a:path>
              </a:pathLst>
            </a:custGeom>
            <a:solidFill>
              <a:srgbClr val="02030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0" name="object 105"/>
            <p:cNvSpPr/>
            <p:nvPr/>
          </p:nvSpPr>
          <p:spPr>
            <a:xfrm>
              <a:off x="1467000" y="3570120"/>
              <a:ext cx="1578240" cy="86400"/>
            </a:xfrm>
            <a:custGeom>
              <a:avLst/>
              <a:gdLst>
                <a:gd name="textAreaLeft" fmla="*/ 0 w 1578240"/>
                <a:gd name="textAreaRight" fmla="*/ 1578600 w 1578240"/>
                <a:gd name="textAreaTop" fmla="*/ 0 h 86400"/>
                <a:gd name="textAreaBottom" fmla="*/ 86760 h 86400"/>
              </a:gdLst>
              <a:ahLst/>
              <a:cxnLst/>
              <a:rect l="textAreaLeft" t="textAreaTop" r="textAreaRight" b="textAreaBottom"/>
              <a:pathLst>
                <a:path w="2280285" h="125095">
                  <a:moveTo>
                    <a:pt x="2217737" y="0"/>
                  </a:moveTo>
                  <a:lnTo>
                    <a:pt x="62471" y="0"/>
                  </a:lnTo>
                  <a:lnTo>
                    <a:pt x="38174" y="4917"/>
                  </a:lnTo>
                  <a:lnTo>
                    <a:pt x="18314" y="18319"/>
                  </a:lnTo>
                  <a:lnTo>
                    <a:pt x="4915" y="38179"/>
                  </a:lnTo>
                  <a:lnTo>
                    <a:pt x="0" y="62471"/>
                  </a:lnTo>
                  <a:lnTo>
                    <a:pt x="4998" y="86523"/>
                  </a:lnTo>
                  <a:lnTo>
                    <a:pt x="18534" y="106414"/>
                  </a:lnTo>
                  <a:lnTo>
                    <a:pt x="38420" y="119955"/>
                  </a:lnTo>
                  <a:lnTo>
                    <a:pt x="62471" y="124955"/>
                  </a:lnTo>
                  <a:lnTo>
                    <a:pt x="2217737" y="124955"/>
                  </a:lnTo>
                  <a:lnTo>
                    <a:pt x="2242034" y="120037"/>
                  </a:lnTo>
                  <a:lnTo>
                    <a:pt x="2261893" y="106633"/>
                  </a:lnTo>
                  <a:lnTo>
                    <a:pt x="2267174" y="98805"/>
                  </a:lnTo>
                  <a:lnTo>
                    <a:pt x="62471" y="98805"/>
                  </a:lnTo>
                  <a:lnTo>
                    <a:pt x="48484" y="95898"/>
                  </a:lnTo>
                  <a:lnTo>
                    <a:pt x="36917" y="88025"/>
                  </a:lnTo>
                  <a:lnTo>
                    <a:pt x="29043" y="76458"/>
                  </a:lnTo>
                  <a:lnTo>
                    <a:pt x="26136" y="62471"/>
                  </a:lnTo>
                  <a:lnTo>
                    <a:pt x="28995" y="48344"/>
                  </a:lnTo>
                  <a:lnTo>
                    <a:pt x="36788" y="36793"/>
                  </a:lnTo>
                  <a:lnTo>
                    <a:pt x="48339" y="28997"/>
                  </a:lnTo>
                  <a:lnTo>
                    <a:pt x="62471" y="26136"/>
                  </a:lnTo>
                  <a:lnTo>
                    <a:pt x="2267167" y="26136"/>
                  </a:lnTo>
                  <a:lnTo>
                    <a:pt x="2261893" y="18319"/>
                  </a:lnTo>
                  <a:lnTo>
                    <a:pt x="2242034" y="4917"/>
                  </a:lnTo>
                  <a:lnTo>
                    <a:pt x="2217737" y="0"/>
                  </a:lnTo>
                  <a:close/>
                </a:path>
                <a:path w="2280285" h="125095">
                  <a:moveTo>
                    <a:pt x="2267167" y="26136"/>
                  </a:moveTo>
                  <a:lnTo>
                    <a:pt x="2217737" y="26136"/>
                  </a:lnTo>
                  <a:lnTo>
                    <a:pt x="2231864" y="28997"/>
                  </a:lnTo>
                  <a:lnTo>
                    <a:pt x="2243415" y="36793"/>
                  </a:lnTo>
                  <a:lnTo>
                    <a:pt x="2251211" y="48344"/>
                  </a:lnTo>
                  <a:lnTo>
                    <a:pt x="2254072" y="62471"/>
                  </a:lnTo>
                  <a:lnTo>
                    <a:pt x="2251211" y="76603"/>
                  </a:lnTo>
                  <a:lnTo>
                    <a:pt x="2243415" y="88153"/>
                  </a:lnTo>
                  <a:lnTo>
                    <a:pt x="2231864" y="95946"/>
                  </a:lnTo>
                  <a:lnTo>
                    <a:pt x="2217737" y="98805"/>
                  </a:lnTo>
                  <a:lnTo>
                    <a:pt x="2267174" y="98805"/>
                  </a:lnTo>
                  <a:lnTo>
                    <a:pt x="2275292" y="86770"/>
                  </a:lnTo>
                  <a:lnTo>
                    <a:pt x="2280208" y="62471"/>
                  </a:lnTo>
                  <a:lnTo>
                    <a:pt x="2275292" y="38179"/>
                  </a:lnTo>
                  <a:lnTo>
                    <a:pt x="2267167" y="26136"/>
                  </a:lnTo>
                  <a:close/>
                </a:path>
              </a:pathLst>
            </a:custGeom>
            <a:solidFill>
              <a:srgbClr val="02030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1" name="object 106"/>
            <p:cNvSpPr/>
            <p:nvPr/>
          </p:nvSpPr>
          <p:spPr>
            <a:xfrm>
              <a:off x="1467000" y="4145400"/>
              <a:ext cx="1578240" cy="86400"/>
            </a:xfrm>
            <a:custGeom>
              <a:avLst/>
              <a:gdLst>
                <a:gd name="textAreaLeft" fmla="*/ 0 w 1578240"/>
                <a:gd name="textAreaRight" fmla="*/ 1578600 w 1578240"/>
                <a:gd name="textAreaTop" fmla="*/ 0 h 86400"/>
                <a:gd name="textAreaBottom" fmla="*/ 86760 h 86400"/>
              </a:gdLst>
              <a:ahLst/>
              <a:cxnLst/>
              <a:rect l="textAreaLeft" t="textAreaTop" r="textAreaRight" b="textAreaBottom"/>
              <a:pathLst>
                <a:path w="2280285" h="125095">
                  <a:moveTo>
                    <a:pt x="2217737" y="0"/>
                  </a:moveTo>
                  <a:lnTo>
                    <a:pt x="62471" y="0"/>
                  </a:lnTo>
                  <a:lnTo>
                    <a:pt x="38174" y="4917"/>
                  </a:lnTo>
                  <a:lnTo>
                    <a:pt x="18314" y="18319"/>
                  </a:lnTo>
                  <a:lnTo>
                    <a:pt x="4915" y="38179"/>
                  </a:lnTo>
                  <a:lnTo>
                    <a:pt x="0" y="62471"/>
                  </a:lnTo>
                  <a:lnTo>
                    <a:pt x="4998" y="86523"/>
                  </a:lnTo>
                  <a:lnTo>
                    <a:pt x="18534" y="106414"/>
                  </a:lnTo>
                  <a:lnTo>
                    <a:pt x="38420" y="119955"/>
                  </a:lnTo>
                  <a:lnTo>
                    <a:pt x="62471" y="124955"/>
                  </a:lnTo>
                  <a:lnTo>
                    <a:pt x="2217737" y="124955"/>
                  </a:lnTo>
                  <a:lnTo>
                    <a:pt x="2242034" y="120037"/>
                  </a:lnTo>
                  <a:lnTo>
                    <a:pt x="2261893" y="106633"/>
                  </a:lnTo>
                  <a:lnTo>
                    <a:pt x="2267174" y="98805"/>
                  </a:lnTo>
                  <a:lnTo>
                    <a:pt x="62471" y="98805"/>
                  </a:lnTo>
                  <a:lnTo>
                    <a:pt x="48484" y="95898"/>
                  </a:lnTo>
                  <a:lnTo>
                    <a:pt x="36917" y="88025"/>
                  </a:lnTo>
                  <a:lnTo>
                    <a:pt x="29043" y="76458"/>
                  </a:lnTo>
                  <a:lnTo>
                    <a:pt x="26136" y="62471"/>
                  </a:lnTo>
                  <a:lnTo>
                    <a:pt x="28995" y="48346"/>
                  </a:lnTo>
                  <a:lnTo>
                    <a:pt x="36788" y="36799"/>
                  </a:lnTo>
                  <a:lnTo>
                    <a:pt x="48339" y="29008"/>
                  </a:lnTo>
                  <a:lnTo>
                    <a:pt x="62471" y="26149"/>
                  </a:lnTo>
                  <a:lnTo>
                    <a:pt x="2267176" y="26149"/>
                  </a:lnTo>
                  <a:lnTo>
                    <a:pt x="2261893" y="18319"/>
                  </a:lnTo>
                  <a:lnTo>
                    <a:pt x="2242034" y="4917"/>
                  </a:lnTo>
                  <a:lnTo>
                    <a:pt x="2217737" y="0"/>
                  </a:lnTo>
                  <a:close/>
                </a:path>
                <a:path w="2280285" h="125095">
                  <a:moveTo>
                    <a:pt x="2267176" y="26149"/>
                  </a:moveTo>
                  <a:lnTo>
                    <a:pt x="2217737" y="26149"/>
                  </a:lnTo>
                  <a:lnTo>
                    <a:pt x="2231864" y="29008"/>
                  </a:lnTo>
                  <a:lnTo>
                    <a:pt x="2243415" y="36799"/>
                  </a:lnTo>
                  <a:lnTo>
                    <a:pt x="2251211" y="48346"/>
                  </a:lnTo>
                  <a:lnTo>
                    <a:pt x="2254072" y="62471"/>
                  </a:lnTo>
                  <a:lnTo>
                    <a:pt x="2251211" y="76603"/>
                  </a:lnTo>
                  <a:lnTo>
                    <a:pt x="2243415" y="88153"/>
                  </a:lnTo>
                  <a:lnTo>
                    <a:pt x="2231864" y="95946"/>
                  </a:lnTo>
                  <a:lnTo>
                    <a:pt x="2217737" y="98805"/>
                  </a:lnTo>
                  <a:lnTo>
                    <a:pt x="2267174" y="98805"/>
                  </a:lnTo>
                  <a:lnTo>
                    <a:pt x="2275292" y="86770"/>
                  </a:lnTo>
                  <a:lnTo>
                    <a:pt x="2280208" y="62471"/>
                  </a:lnTo>
                  <a:lnTo>
                    <a:pt x="2275292" y="38179"/>
                  </a:lnTo>
                  <a:lnTo>
                    <a:pt x="2267176" y="26149"/>
                  </a:lnTo>
                  <a:close/>
                </a:path>
              </a:pathLst>
            </a:custGeom>
            <a:solidFill>
              <a:srgbClr val="02030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2" name="object 107"/>
            <p:cNvSpPr/>
            <p:nvPr/>
          </p:nvSpPr>
          <p:spPr>
            <a:xfrm>
              <a:off x="1421280" y="6835680"/>
              <a:ext cx="1669320" cy="324000"/>
            </a:xfrm>
            <a:custGeom>
              <a:avLst/>
              <a:gdLst>
                <a:gd name="textAreaLeft" fmla="*/ 0 w 1669320"/>
                <a:gd name="textAreaRight" fmla="*/ 1669680 w 1669320"/>
                <a:gd name="textAreaTop" fmla="*/ 0 h 324000"/>
                <a:gd name="textAreaBottom" fmla="*/ 324360 h 324000"/>
              </a:gdLst>
              <a:ahLst/>
              <a:cxnLst/>
              <a:rect l="textAreaLeft" t="textAreaTop" r="textAreaRight" b="textAreaBottom"/>
              <a:pathLst>
                <a:path w="2412365" h="468629">
                  <a:moveTo>
                    <a:pt x="2406154" y="0"/>
                  </a:moveTo>
                  <a:lnTo>
                    <a:pt x="5854" y="0"/>
                  </a:lnTo>
                  <a:lnTo>
                    <a:pt x="0" y="5842"/>
                  </a:lnTo>
                  <a:lnTo>
                    <a:pt x="0" y="223812"/>
                  </a:lnTo>
                  <a:lnTo>
                    <a:pt x="4975" y="273022"/>
                  </a:lnTo>
                  <a:lnTo>
                    <a:pt x="19243" y="318886"/>
                  </a:lnTo>
                  <a:lnTo>
                    <a:pt x="41811" y="360412"/>
                  </a:lnTo>
                  <a:lnTo>
                    <a:pt x="71689" y="396609"/>
                  </a:lnTo>
                  <a:lnTo>
                    <a:pt x="107887" y="426488"/>
                  </a:lnTo>
                  <a:lnTo>
                    <a:pt x="149413" y="449056"/>
                  </a:lnTo>
                  <a:lnTo>
                    <a:pt x="195277" y="463323"/>
                  </a:lnTo>
                  <a:lnTo>
                    <a:pt x="244487" y="468299"/>
                  </a:lnTo>
                  <a:lnTo>
                    <a:pt x="2163394" y="468299"/>
                  </a:lnTo>
                  <a:lnTo>
                    <a:pt x="2213434" y="463323"/>
                  </a:lnTo>
                  <a:lnTo>
                    <a:pt x="2260070" y="449056"/>
                  </a:lnTo>
                  <a:lnTo>
                    <a:pt x="2272967" y="442163"/>
                  </a:lnTo>
                  <a:lnTo>
                    <a:pt x="244487" y="442163"/>
                  </a:lnTo>
                  <a:lnTo>
                    <a:pt x="194484" y="436386"/>
                  </a:lnTo>
                  <a:lnTo>
                    <a:pt x="148550" y="419935"/>
                  </a:lnTo>
                  <a:lnTo>
                    <a:pt x="108007" y="394132"/>
                  </a:lnTo>
                  <a:lnTo>
                    <a:pt x="74175" y="360297"/>
                  </a:lnTo>
                  <a:lnTo>
                    <a:pt x="48374" y="319751"/>
                  </a:lnTo>
                  <a:lnTo>
                    <a:pt x="31925" y="273816"/>
                  </a:lnTo>
                  <a:lnTo>
                    <a:pt x="26149" y="223812"/>
                  </a:lnTo>
                  <a:lnTo>
                    <a:pt x="26149" y="26136"/>
                  </a:lnTo>
                  <a:lnTo>
                    <a:pt x="2411996" y="26136"/>
                  </a:lnTo>
                  <a:lnTo>
                    <a:pt x="2411996" y="5842"/>
                  </a:lnTo>
                  <a:lnTo>
                    <a:pt x="2406154" y="0"/>
                  </a:lnTo>
                  <a:close/>
                </a:path>
                <a:path w="2412365" h="468629">
                  <a:moveTo>
                    <a:pt x="2411996" y="26136"/>
                  </a:moveTo>
                  <a:lnTo>
                    <a:pt x="2385860" y="26136"/>
                  </a:lnTo>
                  <a:lnTo>
                    <a:pt x="2385860" y="223812"/>
                  </a:lnTo>
                  <a:lnTo>
                    <a:pt x="2381332" y="267761"/>
                  </a:lnTo>
                  <a:lnTo>
                    <a:pt x="2368350" y="308721"/>
                  </a:lnTo>
                  <a:lnTo>
                    <a:pt x="2347814" y="345808"/>
                  </a:lnTo>
                  <a:lnTo>
                    <a:pt x="2320628" y="378136"/>
                  </a:lnTo>
                  <a:lnTo>
                    <a:pt x="2287691" y="404820"/>
                  </a:lnTo>
                  <a:lnTo>
                    <a:pt x="2249905" y="424976"/>
                  </a:lnTo>
                  <a:lnTo>
                    <a:pt x="2208172" y="437719"/>
                  </a:lnTo>
                  <a:lnTo>
                    <a:pt x="2163394" y="442163"/>
                  </a:lnTo>
                  <a:lnTo>
                    <a:pt x="2272967" y="442163"/>
                  </a:lnTo>
                  <a:lnTo>
                    <a:pt x="2339101" y="396609"/>
                  </a:lnTo>
                  <a:lnTo>
                    <a:pt x="2369482" y="360412"/>
                  </a:lnTo>
                  <a:lnTo>
                    <a:pt x="2392429" y="318886"/>
                  </a:lnTo>
                  <a:lnTo>
                    <a:pt x="2406937" y="273022"/>
                  </a:lnTo>
                  <a:lnTo>
                    <a:pt x="2411996" y="223812"/>
                  </a:lnTo>
                  <a:lnTo>
                    <a:pt x="2411996" y="26136"/>
                  </a:lnTo>
                  <a:close/>
                </a:path>
              </a:pathLst>
            </a:custGeom>
            <a:solidFill>
              <a:srgbClr val="02030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3" name="object 108"/>
            <p:cNvSpPr/>
            <p:nvPr/>
          </p:nvSpPr>
          <p:spPr>
            <a:xfrm>
              <a:off x="1882080" y="2061000"/>
              <a:ext cx="18000" cy="81000"/>
            </a:xfrm>
            <a:custGeom>
              <a:avLst/>
              <a:gdLst>
                <a:gd name="textAreaLeft" fmla="*/ 0 w 18000"/>
                <a:gd name="textAreaRight" fmla="*/ 18360 w 18000"/>
                <a:gd name="textAreaTop" fmla="*/ 0 h 81000"/>
                <a:gd name="textAreaBottom" fmla="*/ 81360 h 81000"/>
              </a:gdLst>
              <a:ahLst/>
              <a:cxnLst/>
              <a:rect l="textAreaLeft" t="textAreaTop" r="textAreaRight" b="textAreaBottom"/>
              <a:pathLst>
                <a:path w="26669" h="117475">
                  <a:moveTo>
                    <a:pt x="20294" y="0"/>
                  </a:moveTo>
                  <a:lnTo>
                    <a:pt x="5867" y="0"/>
                  </a:lnTo>
                  <a:lnTo>
                    <a:pt x="0" y="5854"/>
                  </a:lnTo>
                  <a:lnTo>
                    <a:pt x="0" y="111201"/>
                  </a:lnTo>
                  <a:lnTo>
                    <a:pt x="5867" y="117055"/>
                  </a:lnTo>
                  <a:lnTo>
                    <a:pt x="20294" y="117055"/>
                  </a:lnTo>
                  <a:lnTo>
                    <a:pt x="26149" y="111201"/>
                  </a:lnTo>
                  <a:lnTo>
                    <a:pt x="26149" y="5854"/>
                  </a:lnTo>
                  <a:lnTo>
                    <a:pt x="20294" y="0"/>
                  </a:lnTo>
                  <a:close/>
                </a:path>
              </a:pathLst>
            </a:custGeom>
            <a:solidFill>
              <a:srgbClr val="02030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4" name="object 109"/>
            <p:cNvSpPr/>
            <p:nvPr/>
          </p:nvSpPr>
          <p:spPr>
            <a:xfrm>
              <a:off x="2558520" y="2091600"/>
              <a:ext cx="64080" cy="63000"/>
            </a:xfrm>
            <a:prstGeom prst="rect">
              <a:avLst/>
            </a:prstGeom>
            <a:blipFill rotWithShape="0">
              <a:blip r:embed="rId2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5" name="object 110"/>
            <p:cNvSpPr/>
            <p:nvPr/>
          </p:nvSpPr>
          <p:spPr>
            <a:xfrm>
              <a:off x="2211120" y="2069280"/>
              <a:ext cx="64080" cy="63000"/>
            </a:xfrm>
            <a:prstGeom prst="rect">
              <a:avLst/>
            </a:prstGeom>
            <a:blipFill rotWithShape="0">
              <a:blip r:embed="rId3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6" name="object 111"/>
            <p:cNvSpPr/>
            <p:nvPr/>
          </p:nvSpPr>
          <p:spPr>
            <a:xfrm>
              <a:off x="2034000" y="2275920"/>
              <a:ext cx="65880" cy="65160"/>
            </a:xfrm>
            <a:prstGeom prst="rect">
              <a:avLst/>
            </a:prstGeom>
            <a:blipFill rotWithShape="0">
              <a:blip r:embed="rId3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7" name="object 112"/>
            <p:cNvSpPr/>
            <p:nvPr/>
          </p:nvSpPr>
          <p:spPr>
            <a:xfrm>
              <a:off x="1681920" y="2201760"/>
              <a:ext cx="65880" cy="65160"/>
            </a:xfrm>
            <a:prstGeom prst="rect">
              <a:avLst/>
            </a:prstGeom>
            <a:blipFill rotWithShape="0">
              <a:blip r:embed="rId3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8" name="object 113"/>
            <p:cNvSpPr/>
            <p:nvPr/>
          </p:nvSpPr>
          <p:spPr>
            <a:xfrm>
              <a:off x="2381400" y="2297880"/>
              <a:ext cx="65880" cy="65160"/>
            </a:xfrm>
            <a:prstGeom prst="rect">
              <a:avLst/>
            </a:prstGeom>
            <a:blipFill rotWithShape="0">
              <a:blip r:embed="rId3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9" name="object 114"/>
            <p:cNvSpPr/>
            <p:nvPr/>
          </p:nvSpPr>
          <p:spPr>
            <a:xfrm>
              <a:off x="2722680" y="2247120"/>
              <a:ext cx="65880" cy="65160"/>
            </a:xfrm>
            <a:prstGeom prst="rect">
              <a:avLst/>
            </a:prstGeom>
            <a:blipFill rotWithShape="0">
              <a:blip r:embed="rId3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0" name="object 115"/>
            <p:cNvSpPr/>
            <p:nvPr/>
          </p:nvSpPr>
          <p:spPr>
            <a:xfrm>
              <a:off x="1467000" y="5482440"/>
              <a:ext cx="1578240" cy="86400"/>
            </a:xfrm>
            <a:custGeom>
              <a:avLst/>
              <a:gdLst>
                <a:gd name="textAreaLeft" fmla="*/ 0 w 1578240"/>
                <a:gd name="textAreaRight" fmla="*/ 1578600 w 1578240"/>
                <a:gd name="textAreaTop" fmla="*/ 0 h 86400"/>
                <a:gd name="textAreaBottom" fmla="*/ 86760 h 86400"/>
              </a:gdLst>
              <a:ahLst/>
              <a:cxnLst/>
              <a:rect l="textAreaLeft" t="textAreaTop" r="textAreaRight" b="textAreaBottom"/>
              <a:pathLst>
                <a:path w="2280285" h="125095">
                  <a:moveTo>
                    <a:pt x="2217737" y="0"/>
                  </a:moveTo>
                  <a:lnTo>
                    <a:pt x="62471" y="0"/>
                  </a:lnTo>
                  <a:lnTo>
                    <a:pt x="38174" y="4917"/>
                  </a:lnTo>
                  <a:lnTo>
                    <a:pt x="18314" y="18319"/>
                  </a:lnTo>
                  <a:lnTo>
                    <a:pt x="4915" y="38179"/>
                  </a:lnTo>
                  <a:lnTo>
                    <a:pt x="0" y="62471"/>
                  </a:lnTo>
                  <a:lnTo>
                    <a:pt x="4998" y="86523"/>
                  </a:lnTo>
                  <a:lnTo>
                    <a:pt x="18534" y="106414"/>
                  </a:lnTo>
                  <a:lnTo>
                    <a:pt x="38420" y="119955"/>
                  </a:lnTo>
                  <a:lnTo>
                    <a:pt x="62471" y="124955"/>
                  </a:lnTo>
                  <a:lnTo>
                    <a:pt x="2217737" y="124955"/>
                  </a:lnTo>
                  <a:lnTo>
                    <a:pt x="2242034" y="120037"/>
                  </a:lnTo>
                  <a:lnTo>
                    <a:pt x="2261893" y="106633"/>
                  </a:lnTo>
                  <a:lnTo>
                    <a:pt x="2267165" y="98818"/>
                  </a:lnTo>
                  <a:lnTo>
                    <a:pt x="62471" y="98818"/>
                  </a:lnTo>
                  <a:lnTo>
                    <a:pt x="48484" y="95909"/>
                  </a:lnTo>
                  <a:lnTo>
                    <a:pt x="36917" y="88031"/>
                  </a:lnTo>
                  <a:lnTo>
                    <a:pt x="29043" y="76460"/>
                  </a:lnTo>
                  <a:lnTo>
                    <a:pt x="26136" y="62471"/>
                  </a:lnTo>
                  <a:lnTo>
                    <a:pt x="28995" y="48344"/>
                  </a:lnTo>
                  <a:lnTo>
                    <a:pt x="36788" y="36793"/>
                  </a:lnTo>
                  <a:lnTo>
                    <a:pt x="48339" y="28997"/>
                  </a:lnTo>
                  <a:lnTo>
                    <a:pt x="62471" y="26136"/>
                  </a:lnTo>
                  <a:lnTo>
                    <a:pt x="2267167" y="26136"/>
                  </a:lnTo>
                  <a:lnTo>
                    <a:pt x="2261893" y="18319"/>
                  </a:lnTo>
                  <a:lnTo>
                    <a:pt x="2242034" y="4917"/>
                  </a:lnTo>
                  <a:lnTo>
                    <a:pt x="2217737" y="0"/>
                  </a:lnTo>
                  <a:close/>
                </a:path>
                <a:path w="2280285" h="125095">
                  <a:moveTo>
                    <a:pt x="2267167" y="26136"/>
                  </a:moveTo>
                  <a:lnTo>
                    <a:pt x="2217737" y="26136"/>
                  </a:lnTo>
                  <a:lnTo>
                    <a:pt x="2231864" y="28997"/>
                  </a:lnTo>
                  <a:lnTo>
                    <a:pt x="2243415" y="36793"/>
                  </a:lnTo>
                  <a:lnTo>
                    <a:pt x="2251211" y="48344"/>
                  </a:lnTo>
                  <a:lnTo>
                    <a:pt x="2254072" y="62471"/>
                  </a:lnTo>
                  <a:lnTo>
                    <a:pt x="2251211" y="76605"/>
                  </a:lnTo>
                  <a:lnTo>
                    <a:pt x="2243415" y="88160"/>
                  </a:lnTo>
                  <a:lnTo>
                    <a:pt x="2231864" y="95957"/>
                  </a:lnTo>
                  <a:lnTo>
                    <a:pt x="2217737" y="98818"/>
                  </a:lnTo>
                  <a:lnTo>
                    <a:pt x="2267165" y="98818"/>
                  </a:lnTo>
                  <a:lnTo>
                    <a:pt x="2275292" y="86770"/>
                  </a:lnTo>
                  <a:lnTo>
                    <a:pt x="2280208" y="62471"/>
                  </a:lnTo>
                  <a:lnTo>
                    <a:pt x="2275292" y="38179"/>
                  </a:lnTo>
                  <a:lnTo>
                    <a:pt x="2267167" y="26136"/>
                  </a:lnTo>
                  <a:close/>
                </a:path>
              </a:pathLst>
            </a:custGeom>
            <a:solidFill>
              <a:srgbClr val="02030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1" name="object 116"/>
            <p:cNvSpPr/>
            <p:nvPr/>
          </p:nvSpPr>
          <p:spPr>
            <a:xfrm>
              <a:off x="1467000" y="6058080"/>
              <a:ext cx="1578240" cy="86400"/>
            </a:xfrm>
            <a:custGeom>
              <a:avLst/>
              <a:gdLst>
                <a:gd name="textAreaLeft" fmla="*/ 0 w 1578240"/>
                <a:gd name="textAreaRight" fmla="*/ 1578600 w 1578240"/>
                <a:gd name="textAreaTop" fmla="*/ 0 h 86400"/>
                <a:gd name="textAreaBottom" fmla="*/ 86760 h 86400"/>
              </a:gdLst>
              <a:ahLst/>
              <a:cxnLst/>
              <a:rect l="textAreaLeft" t="textAreaTop" r="textAreaRight" b="textAreaBottom"/>
              <a:pathLst>
                <a:path w="2280285" h="125095">
                  <a:moveTo>
                    <a:pt x="2217737" y="0"/>
                  </a:moveTo>
                  <a:lnTo>
                    <a:pt x="62471" y="0"/>
                  </a:lnTo>
                  <a:lnTo>
                    <a:pt x="38174" y="4917"/>
                  </a:lnTo>
                  <a:lnTo>
                    <a:pt x="18314" y="18321"/>
                  </a:lnTo>
                  <a:lnTo>
                    <a:pt x="4915" y="38185"/>
                  </a:lnTo>
                  <a:lnTo>
                    <a:pt x="0" y="62483"/>
                  </a:lnTo>
                  <a:lnTo>
                    <a:pt x="4998" y="86529"/>
                  </a:lnTo>
                  <a:lnTo>
                    <a:pt x="18534" y="106416"/>
                  </a:lnTo>
                  <a:lnTo>
                    <a:pt x="38420" y="119955"/>
                  </a:lnTo>
                  <a:lnTo>
                    <a:pt x="62471" y="124955"/>
                  </a:lnTo>
                  <a:lnTo>
                    <a:pt x="2217737" y="124955"/>
                  </a:lnTo>
                  <a:lnTo>
                    <a:pt x="2242034" y="120037"/>
                  </a:lnTo>
                  <a:lnTo>
                    <a:pt x="2261893" y="106635"/>
                  </a:lnTo>
                  <a:lnTo>
                    <a:pt x="2267167" y="98818"/>
                  </a:lnTo>
                  <a:lnTo>
                    <a:pt x="62471" y="98818"/>
                  </a:lnTo>
                  <a:lnTo>
                    <a:pt x="48484" y="95911"/>
                  </a:lnTo>
                  <a:lnTo>
                    <a:pt x="36917" y="88037"/>
                  </a:lnTo>
                  <a:lnTo>
                    <a:pt x="29043" y="76471"/>
                  </a:lnTo>
                  <a:lnTo>
                    <a:pt x="26136" y="62483"/>
                  </a:lnTo>
                  <a:lnTo>
                    <a:pt x="28995" y="48352"/>
                  </a:lnTo>
                  <a:lnTo>
                    <a:pt x="36788" y="36801"/>
                  </a:lnTo>
                  <a:lnTo>
                    <a:pt x="48339" y="29008"/>
                  </a:lnTo>
                  <a:lnTo>
                    <a:pt x="62471" y="26149"/>
                  </a:lnTo>
                  <a:lnTo>
                    <a:pt x="2267174" y="26149"/>
                  </a:lnTo>
                  <a:lnTo>
                    <a:pt x="2261893" y="18321"/>
                  </a:lnTo>
                  <a:lnTo>
                    <a:pt x="2242034" y="4917"/>
                  </a:lnTo>
                  <a:lnTo>
                    <a:pt x="2217737" y="0"/>
                  </a:lnTo>
                  <a:close/>
                </a:path>
                <a:path w="2280285" h="125095">
                  <a:moveTo>
                    <a:pt x="2267174" y="26149"/>
                  </a:moveTo>
                  <a:lnTo>
                    <a:pt x="2217737" y="26149"/>
                  </a:lnTo>
                  <a:lnTo>
                    <a:pt x="2231864" y="29008"/>
                  </a:lnTo>
                  <a:lnTo>
                    <a:pt x="2243415" y="36801"/>
                  </a:lnTo>
                  <a:lnTo>
                    <a:pt x="2251211" y="48352"/>
                  </a:lnTo>
                  <a:lnTo>
                    <a:pt x="2254072" y="62483"/>
                  </a:lnTo>
                  <a:lnTo>
                    <a:pt x="2251211" y="76610"/>
                  </a:lnTo>
                  <a:lnTo>
                    <a:pt x="2243415" y="88161"/>
                  </a:lnTo>
                  <a:lnTo>
                    <a:pt x="2231864" y="95957"/>
                  </a:lnTo>
                  <a:lnTo>
                    <a:pt x="2217737" y="98818"/>
                  </a:lnTo>
                  <a:lnTo>
                    <a:pt x="2267167" y="98818"/>
                  </a:lnTo>
                  <a:lnTo>
                    <a:pt x="2275292" y="86775"/>
                  </a:lnTo>
                  <a:lnTo>
                    <a:pt x="2280208" y="62483"/>
                  </a:lnTo>
                  <a:lnTo>
                    <a:pt x="2275292" y="38185"/>
                  </a:lnTo>
                  <a:lnTo>
                    <a:pt x="2267174" y="26149"/>
                  </a:lnTo>
                  <a:close/>
                </a:path>
              </a:pathLst>
            </a:custGeom>
            <a:solidFill>
              <a:srgbClr val="02030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2" name="object 117"/>
            <p:cNvSpPr/>
            <p:nvPr/>
          </p:nvSpPr>
          <p:spPr>
            <a:xfrm>
              <a:off x="3642120" y="6525360"/>
              <a:ext cx="27360" cy="154440"/>
            </a:xfrm>
            <a:custGeom>
              <a:avLst/>
              <a:gdLst>
                <a:gd name="textAreaLeft" fmla="*/ 0 w 27360"/>
                <a:gd name="textAreaRight" fmla="*/ 27720 w 27360"/>
                <a:gd name="textAreaTop" fmla="*/ 0 h 154440"/>
                <a:gd name="textAreaBottom" fmla="*/ 154800 h 154440"/>
              </a:gdLst>
              <a:ahLst/>
              <a:cxnLst/>
              <a:rect l="textAreaLeft" t="textAreaTop" r="textAreaRight" b="textAreaBottom"/>
              <a:pathLst>
                <a:path w="40004" h="223520">
                  <a:moveTo>
                    <a:pt x="39635" y="0"/>
                  </a:moveTo>
                  <a:lnTo>
                    <a:pt x="24726" y="25884"/>
                  </a:lnTo>
                  <a:lnTo>
                    <a:pt x="12333" y="60024"/>
                  </a:lnTo>
                  <a:lnTo>
                    <a:pt x="3682" y="103559"/>
                  </a:lnTo>
                  <a:lnTo>
                    <a:pt x="0" y="157627"/>
                  </a:lnTo>
                  <a:lnTo>
                    <a:pt x="2513" y="223367"/>
                  </a:lnTo>
                </a:path>
              </a:pathLst>
            </a:custGeom>
            <a:noFill/>
            <a:ln w="25400">
              <a:solidFill>
                <a:srgbClr val="BDC3D9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3" name="object 118"/>
            <p:cNvSpPr/>
            <p:nvPr/>
          </p:nvSpPr>
          <p:spPr>
            <a:xfrm>
              <a:off x="3434760" y="6787800"/>
              <a:ext cx="207000" cy="117000"/>
            </a:xfrm>
            <a:custGeom>
              <a:avLst/>
              <a:gdLst>
                <a:gd name="textAreaLeft" fmla="*/ 0 w 207000"/>
                <a:gd name="textAreaRight" fmla="*/ 207360 w 207000"/>
                <a:gd name="textAreaTop" fmla="*/ 0 h 117000"/>
                <a:gd name="textAreaBottom" fmla="*/ 117360 h 117000"/>
              </a:gdLst>
              <a:ahLst/>
              <a:cxnLst/>
              <a:rect l="textAreaLeft" t="textAreaTop" r="textAreaRight" b="textAreaBottom"/>
              <a:pathLst>
                <a:path w="299720" h="169545">
                  <a:moveTo>
                    <a:pt x="299313" y="0"/>
                  </a:moveTo>
                  <a:lnTo>
                    <a:pt x="279939" y="46059"/>
                  </a:lnTo>
                  <a:lnTo>
                    <a:pt x="252417" y="84298"/>
                  </a:lnTo>
                  <a:lnTo>
                    <a:pt x="218244" y="115026"/>
                  </a:lnTo>
                  <a:lnTo>
                    <a:pt x="178917" y="138552"/>
                  </a:lnTo>
                  <a:lnTo>
                    <a:pt x="135933" y="155184"/>
                  </a:lnTo>
                  <a:lnTo>
                    <a:pt x="90787" y="165233"/>
                  </a:lnTo>
                  <a:lnTo>
                    <a:pt x="44977" y="169006"/>
                  </a:lnTo>
                  <a:lnTo>
                    <a:pt x="0" y="166814"/>
                  </a:lnTo>
                </a:path>
              </a:pathLst>
            </a:custGeom>
            <a:noFill/>
            <a:ln w="25400">
              <a:solidFill>
                <a:srgbClr val="BDC3D9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4" name="object 119"/>
            <p:cNvSpPr/>
            <p:nvPr/>
          </p:nvSpPr>
          <p:spPr>
            <a:xfrm>
              <a:off x="3107520" y="6544440"/>
              <a:ext cx="231840" cy="319320"/>
            </a:xfrm>
            <a:custGeom>
              <a:avLst/>
              <a:gdLst>
                <a:gd name="textAreaLeft" fmla="*/ 0 w 231840"/>
                <a:gd name="textAreaRight" fmla="*/ 232200 w 231840"/>
                <a:gd name="textAreaTop" fmla="*/ 0 h 319320"/>
                <a:gd name="textAreaBottom" fmla="*/ 319680 h 319320"/>
              </a:gdLst>
              <a:ahLst/>
              <a:cxnLst/>
              <a:rect l="textAreaLeft" t="textAreaTop" r="textAreaRight" b="textAreaBottom"/>
              <a:pathLst>
                <a:path w="335280" h="461645">
                  <a:moveTo>
                    <a:pt x="334975" y="461365"/>
                  </a:moveTo>
                  <a:lnTo>
                    <a:pt x="302109" y="429595"/>
                  </a:lnTo>
                  <a:lnTo>
                    <a:pt x="273613" y="393313"/>
                  </a:lnTo>
                  <a:lnTo>
                    <a:pt x="248616" y="353581"/>
                  </a:lnTo>
                  <a:lnTo>
                    <a:pt x="226250" y="311461"/>
                  </a:lnTo>
                  <a:lnTo>
                    <a:pt x="205647" y="268013"/>
                  </a:lnTo>
                  <a:lnTo>
                    <a:pt x="185937" y="224299"/>
                  </a:lnTo>
                  <a:lnTo>
                    <a:pt x="166251" y="181380"/>
                  </a:lnTo>
                  <a:lnTo>
                    <a:pt x="145722" y="140318"/>
                  </a:lnTo>
                  <a:lnTo>
                    <a:pt x="123479" y="102174"/>
                  </a:lnTo>
                  <a:lnTo>
                    <a:pt x="98654" y="68008"/>
                  </a:lnTo>
                  <a:lnTo>
                    <a:pt x="70378" y="38883"/>
                  </a:lnTo>
                  <a:lnTo>
                    <a:pt x="37783" y="15860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BDC3D9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5" name="object 120"/>
            <p:cNvSpPr/>
            <p:nvPr/>
          </p:nvSpPr>
          <p:spPr>
            <a:xfrm>
              <a:off x="3695400" y="6493320"/>
              <a:ext cx="25200" cy="7560"/>
            </a:xfrm>
            <a:custGeom>
              <a:avLst/>
              <a:gdLst>
                <a:gd name="textAreaLeft" fmla="*/ 0 w 25200"/>
                <a:gd name="textAreaRight" fmla="*/ 25560 w 25200"/>
                <a:gd name="textAreaTop" fmla="*/ 0 h 7560"/>
                <a:gd name="textAreaBottom" fmla="*/ 7920 h 7560"/>
              </a:gdLst>
              <a:ahLst/>
              <a:cxnLst/>
              <a:rect l="textAreaLeft" t="textAreaTop" r="textAreaRight" b="textAreaBottom"/>
              <a:pathLst>
                <a:path w="36829" h="11429">
                  <a:moveTo>
                    <a:pt x="36334" y="0"/>
                  </a:moveTo>
                  <a:lnTo>
                    <a:pt x="26658" y="177"/>
                  </a:lnTo>
                  <a:lnTo>
                    <a:pt x="19648" y="1422"/>
                  </a:lnTo>
                  <a:lnTo>
                    <a:pt x="11897" y="4800"/>
                  </a:lnTo>
                  <a:lnTo>
                    <a:pt x="0" y="11379"/>
                  </a:lnTo>
                </a:path>
              </a:pathLst>
            </a:custGeom>
            <a:noFill/>
            <a:ln w="25400">
              <a:solidFill>
                <a:srgbClr val="BDC3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6" name="object 121"/>
            <p:cNvSpPr/>
            <p:nvPr/>
          </p:nvSpPr>
          <p:spPr>
            <a:xfrm>
              <a:off x="3645720" y="6697440"/>
              <a:ext cx="3600" cy="53640"/>
            </a:xfrm>
            <a:custGeom>
              <a:avLst/>
              <a:gdLst>
                <a:gd name="textAreaLeft" fmla="*/ 0 w 3600"/>
                <a:gd name="textAreaRight" fmla="*/ 3960 w 3600"/>
                <a:gd name="textAreaTop" fmla="*/ 0 h 53640"/>
                <a:gd name="textAreaBottom" fmla="*/ 54000 h 53640"/>
              </a:gdLst>
              <a:ahLst/>
              <a:cxnLst/>
              <a:rect l="textAreaLeft" t="textAreaTop" r="textAreaRight" b="textAreaBottom"/>
              <a:pathLst>
                <a:path w="5714" h="78104">
                  <a:moveTo>
                    <a:pt x="0" y="0"/>
                  </a:moveTo>
                  <a:lnTo>
                    <a:pt x="1093" y="9227"/>
                  </a:lnTo>
                  <a:lnTo>
                    <a:pt x="2298" y="18645"/>
                  </a:lnTo>
                  <a:lnTo>
                    <a:pt x="3618" y="28255"/>
                  </a:lnTo>
                  <a:lnTo>
                    <a:pt x="5054" y="38061"/>
                  </a:lnTo>
                  <a:lnTo>
                    <a:pt x="5370" y="48309"/>
                  </a:lnTo>
                  <a:lnTo>
                    <a:pt x="5370" y="58326"/>
                  </a:lnTo>
                  <a:lnTo>
                    <a:pt x="5063" y="68117"/>
                  </a:lnTo>
                  <a:lnTo>
                    <a:pt x="4457" y="77685"/>
                  </a:lnTo>
                </a:path>
              </a:pathLst>
            </a:custGeom>
            <a:noFill/>
            <a:ln w="25400">
              <a:solidFill>
                <a:srgbClr val="BDC3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7" name="object 122"/>
            <p:cNvSpPr/>
            <p:nvPr/>
          </p:nvSpPr>
          <p:spPr>
            <a:xfrm>
              <a:off x="3367080" y="6882840"/>
              <a:ext cx="49320" cy="17640"/>
            </a:xfrm>
            <a:custGeom>
              <a:avLst/>
              <a:gdLst>
                <a:gd name="textAreaLeft" fmla="*/ 0 w 49320"/>
                <a:gd name="textAreaRight" fmla="*/ 49680 w 49320"/>
                <a:gd name="textAreaTop" fmla="*/ 0 h 17640"/>
                <a:gd name="textAreaBottom" fmla="*/ 18000 h 17640"/>
              </a:gdLst>
              <a:ahLst/>
              <a:cxnLst/>
              <a:rect l="textAreaLeft" t="textAreaTop" r="textAreaRight" b="textAreaBottom"/>
              <a:pathLst>
                <a:path w="71755" h="26034">
                  <a:moveTo>
                    <a:pt x="71577" y="25768"/>
                  </a:moveTo>
                  <a:lnTo>
                    <a:pt x="33337" y="15379"/>
                  </a:lnTo>
                  <a:lnTo>
                    <a:pt x="7982" y="4228"/>
                  </a:lnTo>
                  <a:lnTo>
                    <a:pt x="0" y="0"/>
                  </a:lnTo>
                </a:path>
              </a:pathLst>
            </a:custGeom>
            <a:noFill/>
            <a:ln w="25399">
              <a:solidFill>
                <a:srgbClr val="BDC3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8" name="object 123"/>
            <p:cNvSpPr/>
            <p:nvPr/>
          </p:nvSpPr>
          <p:spPr>
            <a:xfrm>
              <a:off x="3066120" y="6539040"/>
              <a:ext cx="25200" cy="1800"/>
            </a:xfrm>
            <a:custGeom>
              <a:avLst/>
              <a:gdLst>
                <a:gd name="textAreaLeft" fmla="*/ 0 w 25200"/>
                <a:gd name="textAreaRight" fmla="*/ 25560 w 25200"/>
                <a:gd name="textAreaTop" fmla="*/ 0 h 1800"/>
                <a:gd name="textAreaBottom" fmla="*/ 2160 h 1800"/>
              </a:gdLst>
              <a:ahLst/>
              <a:cxnLst/>
              <a:rect l="textAreaLeft" t="textAreaTop" r="textAreaRight" b="textAreaBottom"/>
              <a:pathLst>
                <a:path w="36830" h="3175">
                  <a:moveTo>
                    <a:pt x="36601" y="2844"/>
                  </a:moveTo>
                  <a:lnTo>
                    <a:pt x="27844" y="1612"/>
                  </a:lnTo>
                  <a:lnTo>
                    <a:pt x="18829" y="722"/>
                  </a:lnTo>
                  <a:lnTo>
                    <a:pt x="9549" y="181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BDC3D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9" name="object 124"/>
            <p:cNvSpPr/>
            <p:nvPr/>
          </p:nvSpPr>
          <p:spPr>
            <a:xfrm>
              <a:off x="3642120" y="3777120"/>
              <a:ext cx="27360" cy="154440"/>
            </a:xfrm>
            <a:custGeom>
              <a:avLst/>
              <a:gdLst>
                <a:gd name="textAreaLeft" fmla="*/ 0 w 27360"/>
                <a:gd name="textAreaRight" fmla="*/ 27720 w 27360"/>
                <a:gd name="textAreaTop" fmla="*/ 0 h 154440"/>
                <a:gd name="textAreaBottom" fmla="*/ 154800 h 154440"/>
              </a:gdLst>
              <a:ahLst/>
              <a:cxnLst/>
              <a:rect l="textAreaLeft" t="textAreaTop" r="textAreaRight" b="textAreaBottom"/>
              <a:pathLst>
                <a:path w="40004" h="223520">
                  <a:moveTo>
                    <a:pt x="39635" y="223367"/>
                  </a:moveTo>
                  <a:lnTo>
                    <a:pt x="24726" y="197483"/>
                  </a:lnTo>
                  <a:lnTo>
                    <a:pt x="12333" y="163342"/>
                  </a:lnTo>
                  <a:lnTo>
                    <a:pt x="3682" y="119808"/>
                  </a:lnTo>
                  <a:lnTo>
                    <a:pt x="0" y="65740"/>
                  </a:lnTo>
                  <a:lnTo>
                    <a:pt x="2513" y="0"/>
                  </a:lnTo>
                </a:path>
              </a:pathLst>
            </a:custGeom>
            <a:noFill/>
            <a:ln w="25400">
              <a:solidFill>
                <a:srgbClr val="E4C98C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0" name="object 125"/>
            <p:cNvSpPr/>
            <p:nvPr/>
          </p:nvSpPr>
          <p:spPr>
            <a:xfrm>
              <a:off x="3434760" y="3552120"/>
              <a:ext cx="207000" cy="117000"/>
            </a:xfrm>
            <a:custGeom>
              <a:avLst/>
              <a:gdLst>
                <a:gd name="textAreaLeft" fmla="*/ 0 w 207000"/>
                <a:gd name="textAreaRight" fmla="*/ 207360 w 207000"/>
                <a:gd name="textAreaTop" fmla="*/ 0 h 117000"/>
                <a:gd name="textAreaBottom" fmla="*/ 117360 h 117000"/>
              </a:gdLst>
              <a:ahLst/>
              <a:cxnLst/>
              <a:rect l="textAreaLeft" t="textAreaTop" r="textAreaRight" b="textAreaBottom"/>
              <a:pathLst>
                <a:path w="299720" h="169545">
                  <a:moveTo>
                    <a:pt x="299313" y="169006"/>
                  </a:moveTo>
                  <a:lnTo>
                    <a:pt x="279939" y="122947"/>
                  </a:lnTo>
                  <a:lnTo>
                    <a:pt x="252417" y="84707"/>
                  </a:lnTo>
                  <a:lnTo>
                    <a:pt x="218244" y="53980"/>
                  </a:lnTo>
                  <a:lnTo>
                    <a:pt x="178917" y="30454"/>
                  </a:lnTo>
                  <a:lnTo>
                    <a:pt x="135933" y="13822"/>
                  </a:lnTo>
                  <a:lnTo>
                    <a:pt x="90787" y="3773"/>
                  </a:lnTo>
                  <a:lnTo>
                    <a:pt x="44977" y="0"/>
                  </a:lnTo>
                  <a:lnTo>
                    <a:pt x="0" y="2192"/>
                  </a:lnTo>
                </a:path>
              </a:pathLst>
            </a:custGeom>
            <a:noFill/>
            <a:ln w="25400">
              <a:solidFill>
                <a:srgbClr val="E4C98C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1" name="object 126"/>
            <p:cNvSpPr/>
            <p:nvPr/>
          </p:nvSpPr>
          <p:spPr>
            <a:xfrm>
              <a:off x="3107520" y="3593160"/>
              <a:ext cx="231840" cy="319320"/>
            </a:xfrm>
            <a:custGeom>
              <a:avLst/>
              <a:gdLst>
                <a:gd name="textAreaLeft" fmla="*/ 0 w 231840"/>
                <a:gd name="textAreaRight" fmla="*/ 232200 w 231840"/>
                <a:gd name="textAreaTop" fmla="*/ 0 h 319320"/>
                <a:gd name="textAreaBottom" fmla="*/ 319680 h 319320"/>
              </a:gdLst>
              <a:ahLst/>
              <a:cxnLst/>
              <a:rect l="textAreaLeft" t="textAreaTop" r="textAreaRight" b="textAreaBottom"/>
              <a:pathLst>
                <a:path w="335280" h="461645">
                  <a:moveTo>
                    <a:pt x="334975" y="0"/>
                  </a:moveTo>
                  <a:lnTo>
                    <a:pt x="302109" y="31770"/>
                  </a:lnTo>
                  <a:lnTo>
                    <a:pt x="273613" y="68052"/>
                  </a:lnTo>
                  <a:lnTo>
                    <a:pt x="248616" y="107784"/>
                  </a:lnTo>
                  <a:lnTo>
                    <a:pt x="226250" y="149904"/>
                  </a:lnTo>
                  <a:lnTo>
                    <a:pt x="205647" y="193352"/>
                  </a:lnTo>
                  <a:lnTo>
                    <a:pt x="185937" y="237066"/>
                  </a:lnTo>
                  <a:lnTo>
                    <a:pt x="166251" y="279984"/>
                  </a:lnTo>
                  <a:lnTo>
                    <a:pt x="145722" y="321046"/>
                  </a:lnTo>
                  <a:lnTo>
                    <a:pt x="123479" y="359191"/>
                  </a:lnTo>
                  <a:lnTo>
                    <a:pt x="98654" y="393356"/>
                  </a:lnTo>
                  <a:lnTo>
                    <a:pt x="70378" y="422481"/>
                  </a:lnTo>
                  <a:lnTo>
                    <a:pt x="37783" y="445505"/>
                  </a:lnTo>
                  <a:lnTo>
                    <a:pt x="0" y="461365"/>
                  </a:lnTo>
                </a:path>
              </a:pathLst>
            </a:custGeom>
            <a:noFill/>
            <a:ln w="25400">
              <a:solidFill>
                <a:srgbClr val="E4C98C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2" name="object 127"/>
            <p:cNvSpPr/>
            <p:nvPr/>
          </p:nvSpPr>
          <p:spPr>
            <a:xfrm>
              <a:off x="3695400" y="3955680"/>
              <a:ext cx="25200" cy="7560"/>
            </a:xfrm>
            <a:custGeom>
              <a:avLst/>
              <a:gdLst>
                <a:gd name="textAreaLeft" fmla="*/ 0 w 25200"/>
                <a:gd name="textAreaRight" fmla="*/ 25560 w 25200"/>
                <a:gd name="textAreaTop" fmla="*/ 0 h 7560"/>
                <a:gd name="textAreaBottom" fmla="*/ 7920 h 7560"/>
              </a:gdLst>
              <a:ahLst/>
              <a:cxnLst/>
              <a:rect l="textAreaLeft" t="textAreaTop" r="textAreaRight" b="textAreaBottom"/>
              <a:pathLst>
                <a:path w="36829" h="11429">
                  <a:moveTo>
                    <a:pt x="36334" y="11379"/>
                  </a:moveTo>
                  <a:lnTo>
                    <a:pt x="26658" y="11201"/>
                  </a:lnTo>
                  <a:lnTo>
                    <a:pt x="19648" y="9956"/>
                  </a:lnTo>
                  <a:lnTo>
                    <a:pt x="11897" y="6578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E4C98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3" name="object 128"/>
            <p:cNvSpPr/>
            <p:nvPr/>
          </p:nvSpPr>
          <p:spPr>
            <a:xfrm>
              <a:off x="3645720" y="3705840"/>
              <a:ext cx="3600" cy="53640"/>
            </a:xfrm>
            <a:custGeom>
              <a:avLst/>
              <a:gdLst>
                <a:gd name="textAreaLeft" fmla="*/ 0 w 3600"/>
                <a:gd name="textAreaRight" fmla="*/ 3960 w 3600"/>
                <a:gd name="textAreaTop" fmla="*/ 0 h 53640"/>
                <a:gd name="textAreaBottom" fmla="*/ 54000 h 53640"/>
              </a:gdLst>
              <a:ahLst/>
              <a:cxnLst/>
              <a:rect l="textAreaLeft" t="textAreaTop" r="textAreaRight" b="textAreaBottom"/>
              <a:pathLst>
                <a:path w="5714" h="78104">
                  <a:moveTo>
                    <a:pt x="0" y="77685"/>
                  </a:moveTo>
                  <a:lnTo>
                    <a:pt x="1093" y="68457"/>
                  </a:lnTo>
                  <a:lnTo>
                    <a:pt x="2298" y="59040"/>
                  </a:lnTo>
                  <a:lnTo>
                    <a:pt x="3618" y="49430"/>
                  </a:lnTo>
                  <a:lnTo>
                    <a:pt x="5054" y="39624"/>
                  </a:lnTo>
                  <a:lnTo>
                    <a:pt x="5370" y="29376"/>
                  </a:lnTo>
                  <a:lnTo>
                    <a:pt x="5370" y="19359"/>
                  </a:lnTo>
                  <a:lnTo>
                    <a:pt x="5063" y="9568"/>
                  </a:lnTo>
                  <a:lnTo>
                    <a:pt x="4457" y="0"/>
                  </a:lnTo>
                </a:path>
              </a:pathLst>
            </a:custGeom>
            <a:noFill/>
            <a:ln w="25400">
              <a:solidFill>
                <a:srgbClr val="E4C98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4" name="object 129"/>
            <p:cNvSpPr/>
            <p:nvPr/>
          </p:nvSpPr>
          <p:spPr>
            <a:xfrm>
              <a:off x="3367080" y="3556440"/>
              <a:ext cx="49320" cy="17640"/>
            </a:xfrm>
            <a:custGeom>
              <a:avLst/>
              <a:gdLst>
                <a:gd name="textAreaLeft" fmla="*/ 0 w 49320"/>
                <a:gd name="textAreaRight" fmla="*/ 49680 w 49320"/>
                <a:gd name="textAreaTop" fmla="*/ 0 h 17640"/>
                <a:gd name="textAreaBottom" fmla="*/ 18000 h 17640"/>
              </a:gdLst>
              <a:ahLst/>
              <a:cxnLst/>
              <a:rect l="textAreaLeft" t="textAreaTop" r="textAreaRight" b="textAreaBottom"/>
              <a:pathLst>
                <a:path w="71755" h="26035">
                  <a:moveTo>
                    <a:pt x="71577" y="0"/>
                  </a:moveTo>
                  <a:lnTo>
                    <a:pt x="33337" y="10388"/>
                  </a:lnTo>
                  <a:lnTo>
                    <a:pt x="7982" y="21539"/>
                  </a:lnTo>
                  <a:lnTo>
                    <a:pt x="0" y="25768"/>
                  </a:lnTo>
                </a:path>
              </a:pathLst>
            </a:custGeom>
            <a:noFill/>
            <a:ln w="25399">
              <a:solidFill>
                <a:srgbClr val="E4C98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5" name="object 130"/>
            <p:cNvSpPr/>
            <p:nvPr/>
          </p:nvSpPr>
          <p:spPr>
            <a:xfrm>
              <a:off x="3066120" y="3916080"/>
              <a:ext cx="25200" cy="1800"/>
            </a:xfrm>
            <a:custGeom>
              <a:avLst/>
              <a:gdLst>
                <a:gd name="textAreaLeft" fmla="*/ 0 w 25200"/>
                <a:gd name="textAreaRight" fmla="*/ 25560 w 25200"/>
                <a:gd name="textAreaTop" fmla="*/ 0 h 1800"/>
                <a:gd name="textAreaBottom" fmla="*/ 2160 h 1800"/>
              </a:gdLst>
              <a:ahLst/>
              <a:cxnLst/>
              <a:rect l="textAreaLeft" t="textAreaTop" r="textAreaRight" b="textAreaBottom"/>
              <a:pathLst>
                <a:path w="36830" h="3175">
                  <a:moveTo>
                    <a:pt x="36601" y="0"/>
                  </a:moveTo>
                  <a:lnTo>
                    <a:pt x="27844" y="1232"/>
                  </a:lnTo>
                  <a:lnTo>
                    <a:pt x="18829" y="2122"/>
                  </a:lnTo>
                  <a:lnTo>
                    <a:pt x="9549" y="2662"/>
                  </a:lnTo>
                  <a:lnTo>
                    <a:pt x="0" y="2844"/>
                  </a:lnTo>
                </a:path>
              </a:pathLst>
            </a:custGeom>
            <a:noFill/>
            <a:ln w="25400">
              <a:solidFill>
                <a:srgbClr val="E4C98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6" name="object 131"/>
            <p:cNvSpPr/>
            <p:nvPr/>
          </p:nvSpPr>
          <p:spPr>
            <a:xfrm>
              <a:off x="3649320" y="3045240"/>
              <a:ext cx="152640" cy="329040"/>
            </a:xfrm>
            <a:custGeom>
              <a:avLst/>
              <a:gdLst>
                <a:gd name="textAreaLeft" fmla="*/ 0 w 152640"/>
                <a:gd name="textAreaRight" fmla="*/ 153000 w 152640"/>
                <a:gd name="textAreaTop" fmla="*/ 0 h 329040"/>
                <a:gd name="textAreaBottom" fmla="*/ 329400 h 329040"/>
              </a:gdLst>
              <a:ahLst/>
              <a:cxnLst/>
              <a:rect l="textAreaLeft" t="textAreaTop" r="textAreaRight" b="textAreaBottom"/>
              <a:pathLst>
                <a:path w="220979" h="475614">
                  <a:moveTo>
                    <a:pt x="220584" y="464108"/>
                  </a:moveTo>
                  <a:lnTo>
                    <a:pt x="200235" y="470699"/>
                  </a:lnTo>
                  <a:lnTo>
                    <a:pt x="178807" y="474690"/>
                  </a:lnTo>
                  <a:lnTo>
                    <a:pt x="156747" y="475202"/>
                  </a:lnTo>
                  <a:lnTo>
                    <a:pt x="134503" y="471356"/>
                  </a:lnTo>
                  <a:lnTo>
                    <a:pt x="91258" y="447080"/>
                  </a:lnTo>
                  <a:lnTo>
                    <a:pt x="52657" y="394834"/>
                  </a:lnTo>
                  <a:lnTo>
                    <a:pt x="36218" y="356026"/>
                  </a:lnTo>
                  <a:lnTo>
                    <a:pt x="22285" y="307590"/>
                  </a:lnTo>
                  <a:lnTo>
                    <a:pt x="11305" y="248648"/>
                  </a:lnTo>
                  <a:lnTo>
                    <a:pt x="3728" y="178321"/>
                  </a:lnTo>
                  <a:lnTo>
                    <a:pt x="0" y="95731"/>
                  </a:lnTo>
                  <a:lnTo>
                    <a:pt x="569" y="0"/>
                  </a:lnTo>
                </a:path>
              </a:pathLst>
            </a:custGeom>
            <a:noFill/>
            <a:ln w="25400">
              <a:solidFill>
                <a:srgbClr val="722A8A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7" name="object 132"/>
            <p:cNvSpPr/>
            <p:nvPr/>
          </p:nvSpPr>
          <p:spPr>
            <a:xfrm>
              <a:off x="3603240" y="2408760"/>
              <a:ext cx="86400" cy="534240"/>
            </a:xfrm>
            <a:custGeom>
              <a:avLst/>
              <a:gdLst>
                <a:gd name="textAreaLeft" fmla="*/ 0 w 86400"/>
                <a:gd name="textAreaRight" fmla="*/ 86760 w 86400"/>
                <a:gd name="textAreaTop" fmla="*/ 0 h 534240"/>
                <a:gd name="textAreaBottom" fmla="*/ 534600 h 534240"/>
              </a:gdLst>
              <a:ahLst/>
              <a:cxnLst/>
              <a:rect l="textAreaLeft" t="textAreaTop" r="textAreaRight" b="textAreaBottom"/>
              <a:pathLst>
                <a:path w="125095" h="772160">
                  <a:moveTo>
                    <a:pt x="74028" y="772109"/>
                  </a:moveTo>
                  <a:lnTo>
                    <a:pt x="78463" y="727307"/>
                  </a:lnTo>
                  <a:lnTo>
                    <a:pt x="83987" y="680388"/>
                  </a:lnTo>
                  <a:lnTo>
                    <a:pt x="90244" y="631809"/>
                  </a:lnTo>
                  <a:lnTo>
                    <a:pt x="96880" y="582024"/>
                  </a:lnTo>
                  <a:lnTo>
                    <a:pt x="103538" y="531488"/>
                  </a:lnTo>
                  <a:lnTo>
                    <a:pt x="109863" y="480656"/>
                  </a:lnTo>
                  <a:lnTo>
                    <a:pt x="115499" y="429984"/>
                  </a:lnTo>
                  <a:lnTo>
                    <a:pt x="120091" y="379926"/>
                  </a:lnTo>
                  <a:lnTo>
                    <a:pt x="123283" y="330938"/>
                  </a:lnTo>
                  <a:lnTo>
                    <a:pt x="124720" y="283474"/>
                  </a:lnTo>
                  <a:lnTo>
                    <a:pt x="124047" y="237990"/>
                  </a:lnTo>
                  <a:lnTo>
                    <a:pt x="120906" y="194941"/>
                  </a:lnTo>
                  <a:lnTo>
                    <a:pt x="114944" y="154782"/>
                  </a:lnTo>
                  <a:lnTo>
                    <a:pt x="93132" y="84954"/>
                  </a:lnTo>
                  <a:lnTo>
                    <a:pt x="55765" y="32146"/>
                  </a:lnTo>
                  <a:lnTo>
                    <a:pt x="30360" y="13262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722A8A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8" name="object 133"/>
            <p:cNvSpPr/>
            <p:nvPr/>
          </p:nvSpPr>
          <p:spPr>
            <a:xfrm>
              <a:off x="3089160" y="2407680"/>
              <a:ext cx="409320" cy="531360"/>
            </a:xfrm>
            <a:custGeom>
              <a:avLst/>
              <a:gdLst>
                <a:gd name="textAreaLeft" fmla="*/ 0 w 409320"/>
                <a:gd name="textAreaRight" fmla="*/ 409680 w 409320"/>
                <a:gd name="textAreaTop" fmla="*/ 0 h 531360"/>
                <a:gd name="textAreaBottom" fmla="*/ 531720 h 531360"/>
              </a:gdLst>
              <a:ahLst/>
              <a:cxnLst/>
              <a:rect l="textAreaLeft" t="textAreaTop" r="textAreaRight" b="textAreaBottom"/>
              <a:pathLst>
                <a:path w="591820" h="768350">
                  <a:moveTo>
                    <a:pt x="591693" y="0"/>
                  </a:moveTo>
                  <a:lnTo>
                    <a:pt x="540481" y="10855"/>
                  </a:lnTo>
                  <a:lnTo>
                    <a:pt x="493589" y="26304"/>
                  </a:lnTo>
                  <a:lnTo>
                    <a:pt x="450751" y="45963"/>
                  </a:lnTo>
                  <a:lnTo>
                    <a:pt x="411704" y="69449"/>
                  </a:lnTo>
                  <a:lnTo>
                    <a:pt x="376185" y="96379"/>
                  </a:lnTo>
                  <a:lnTo>
                    <a:pt x="343928" y="126369"/>
                  </a:lnTo>
                  <a:lnTo>
                    <a:pt x="314671" y="159036"/>
                  </a:lnTo>
                  <a:lnTo>
                    <a:pt x="288149" y="193997"/>
                  </a:lnTo>
                  <a:lnTo>
                    <a:pt x="264099" y="230868"/>
                  </a:lnTo>
                  <a:lnTo>
                    <a:pt x="242255" y="269267"/>
                  </a:lnTo>
                  <a:lnTo>
                    <a:pt x="222355" y="308809"/>
                  </a:lnTo>
                  <a:lnTo>
                    <a:pt x="204135" y="349112"/>
                  </a:lnTo>
                  <a:lnTo>
                    <a:pt x="187329" y="389791"/>
                  </a:lnTo>
                  <a:lnTo>
                    <a:pt x="171676" y="430465"/>
                  </a:lnTo>
                  <a:lnTo>
                    <a:pt x="156910" y="470749"/>
                  </a:lnTo>
                  <a:lnTo>
                    <a:pt x="142768" y="510260"/>
                  </a:lnTo>
                  <a:lnTo>
                    <a:pt x="128985" y="548616"/>
                  </a:lnTo>
                  <a:lnTo>
                    <a:pt x="115298" y="585432"/>
                  </a:lnTo>
                  <a:lnTo>
                    <a:pt x="87156" y="652912"/>
                  </a:lnTo>
                  <a:lnTo>
                    <a:pt x="56229" y="709635"/>
                  </a:lnTo>
                  <a:lnTo>
                    <a:pt x="20407" y="752534"/>
                  </a:lnTo>
                  <a:lnTo>
                    <a:pt x="0" y="767842"/>
                  </a:lnTo>
                </a:path>
              </a:pathLst>
            </a:custGeom>
            <a:noFill/>
            <a:ln w="25400">
              <a:solidFill>
                <a:srgbClr val="722A8A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9" name="object 134"/>
            <p:cNvSpPr/>
            <p:nvPr/>
          </p:nvSpPr>
          <p:spPr>
            <a:xfrm>
              <a:off x="3832920" y="3334680"/>
              <a:ext cx="20880" cy="15480"/>
            </a:xfrm>
            <a:custGeom>
              <a:avLst/>
              <a:gdLst>
                <a:gd name="textAreaLeft" fmla="*/ 0 w 20880"/>
                <a:gd name="textAreaRight" fmla="*/ 21240 w 20880"/>
                <a:gd name="textAreaTop" fmla="*/ 0 h 15480"/>
                <a:gd name="textAreaBottom" fmla="*/ 15840 h 15480"/>
              </a:gdLst>
              <a:ahLst/>
              <a:cxnLst/>
              <a:rect l="textAreaLeft" t="textAreaTop" r="textAreaRight" b="textAreaBottom"/>
              <a:pathLst>
                <a:path w="30479" h="22860">
                  <a:moveTo>
                    <a:pt x="30365" y="0"/>
                  </a:moveTo>
                  <a:lnTo>
                    <a:pt x="23333" y="6281"/>
                  </a:lnTo>
                  <a:lnTo>
                    <a:pt x="17826" y="10725"/>
                  </a:lnTo>
                  <a:lnTo>
                    <a:pt x="10997" y="15444"/>
                  </a:lnTo>
                  <a:lnTo>
                    <a:pt x="0" y="22555"/>
                  </a:lnTo>
                </a:path>
              </a:pathLst>
            </a:custGeom>
            <a:noFill/>
            <a:ln w="25399">
              <a:solidFill>
                <a:srgbClr val="722A8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0" name="object 135"/>
            <p:cNvSpPr/>
            <p:nvPr/>
          </p:nvSpPr>
          <p:spPr>
            <a:xfrm>
              <a:off x="3650400" y="2976120"/>
              <a:ext cx="1800" cy="51480"/>
            </a:xfrm>
            <a:custGeom>
              <a:avLst/>
              <a:gdLst>
                <a:gd name="textAreaLeft" fmla="*/ 0 w 1800"/>
                <a:gd name="textAreaRight" fmla="*/ 2160 w 1800"/>
                <a:gd name="textAreaTop" fmla="*/ 0 h 51480"/>
                <a:gd name="textAreaBottom" fmla="*/ 51840 h 51480"/>
              </a:gdLst>
              <a:ahLst/>
              <a:cxnLst/>
              <a:rect l="textAreaLeft" t="textAreaTop" r="textAreaRight" b="textAreaBottom"/>
              <a:pathLst>
                <a:path w="3175" h="74929">
                  <a:moveTo>
                    <a:pt x="0" y="74434"/>
                  </a:moveTo>
                  <a:lnTo>
                    <a:pt x="364" y="65150"/>
                  </a:lnTo>
                  <a:lnTo>
                    <a:pt x="769" y="55754"/>
                  </a:lnTo>
                  <a:lnTo>
                    <a:pt x="1216" y="46247"/>
                  </a:lnTo>
                  <a:lnTo>
                    <a:pt x="1701" y="36626"/>
                  </a:lnTo>
                  <a:lnTo>
                    <a:pt x="1760" y="27746"/>
                  </a:lnTo>
                  <a:lnTo>
                    <a:pt x="1935" y="18675"/>
                  </a:lnTo>
                  <a:lnTo>
                    <a:pt x="2221" y="9423"/>
                  </a:lnTo>
                  <a:lnTo>
                    <a:pt x="2616" y="0"/>
                  </a:lnTo>
                </a:path>
              </a:pathLst>
            </a:custGeom>
            <a:noFill/>
            <a:ln w="25400">
              <a:solidFill>
                <a:srgbClr val="722A8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1" name="object 136"/>
            <p:cNvSpPr/>
            <p:nvPr/>
          </p:nvSpPr>
          <p:spPr>
            <a:xfrm>
              <a:off x="3534840" y="2403000"/>
              <a:ext cx="51840" cy="1800"/>
            </a:xfrm>
            <a:custGeom>
              <a:avLst/>
              <a:gdLst>
                <a:gd name="textAreaLeft" fmla="*/ 0 w 51840"/>
                <a:gd name="textAreaRight" fmla="*/ 52200 w 51840"/>
                <a:gd name="textAreaTop" fmla="*/ 0 h 1800"/>
                <a:gd name="textAreaBottom" fmla="*/ 2160 h 1800"/>
              </a:gdLst>
              <a:ahLst/>
              <a:cxnLst/>
              <a:rect l="textAreaLeft" t="textAreaTop" r="textAreaRight" b="textAreaBottom"/>
              <a:pathLst>
                <a:path w="75564" h="3175">
                  <a:moveTo>
                    <a:pt x="75488" y="2882"/>
                  </a:moveTo>
                  <a:lnTo>
                    <a:pt x="66832" y="1634"/>
                  </a:lnTo>
                  <a:lnTo>
                    <a:pt x="57870" y="731"/>
                  </a:lnTo>
                  <a:lnTo>
                    <a:pt x="48599" y="184"/>
                  </a:lnTo>
                  <a:lnTo>
                    <a:pt x="39014" y="0"/>
                  </a:lnTo>
                  <a:lnTo>
                    <a:pt x="29060" y="75"/>
                  </a:lnTo>
                  <a:lnTo>
                    <a:pt x="19240" y="300"/>
                  </a:lnTo>
                  <a:lnTo>
                    <a:pt x="9553" y="669"/>
                  </a:lnTo>
                  <a:lnTo>
                    <a:pt x="0" y="1181"/>
                  </a:lnTo>
                </a:path>
              </a:pathLst>
            </a:custGeom>
            <a:noFill/>
            <a:ln w="25400">
              <a:solidFill>
                <a:srgbClr val="722A8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2" name="object 137"/>
            <p:cNvSpPr/>
            <p:nvPr/>
          </p:nvSpPr>
          <p:spPr>
            <a:xfrm>
              <a:off x="3045960" y="2946960"/>
              <a:ext cx="26280" cy="3960"/>
            </a:xfrm>
            <a:custGeom>
              <a:avLst/>
              <a:gdLst>
                <a:gd name="textAreaLeft" fmla="*/ 0 w 26280"/>
                <a:gd name="textAreaRight" fmla="*/ 26640 w 26280"/>
                <a:gd name="textAreaTop" fmla="*/ 0 h 3960"/>
                <a:gd name="textAreaBottom" fmla="*/ 4320 h 3960"/>
              </a:gdLst>
              <a:ahLst/>
              <a:cxnLst/>
              <a:rect l="textAreaLeft" t="textAreaTop" r="textAreaRight" b="textAreaBottom"/>
              <a:pathLst>
                <a:path w="38735" h="6350">
                  <a:moveTo>
                    <a:pt x="38366" y="0"/>
                  </a:moveTo>
                  <a:lnTo>
                    <a:pt x="29296" y="2651"/>
                  </a:lnTo>
                  <a:lnTo>
                    <a:pt x="19888" y="4571"/>
                  </a:lnTo>
                  <a:lnTo>
                    <a:pt x="10127" y="5740"/>
                  </a:lnTo>
                  <a:lnTo>
                    <a:pt x="0" y="6134"/>
                  </a:lnTo>
                </a:path>
              </a:pathLst>
            </a:custGeom>
            <a:noFill/>
            <a:ln w="25400">
              <a:solidFill>
                <a:srgbClr val="722A8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3" name="object 138"/>
            <p:cNvSpPr/>
            <p:nvPr/>
          </p:nvSpPr>
          <p:spPr>
            <a:xfrm>
              <a:off x="3469680" y="5545800"/>
              <a:ext cx="208440" cy="101160"/>
            </a:xfrm>
            <a:custGeom>
              <a:avLst/>
              <a:gdLst>
                <a:gd name="textAreaLeft" fmla="*/ 0 w 208440"/>
                <a:gd name="textAreaRight" fmla="*/ 208800 w 208440"/>
                <a:gd name="textAreaTop" fmla="*/ 0 h 101160"/>
                <a:gd name="textAreaBottom" fmla="*/ 101520 h 101160"/>
              </a:gdLst>
              <a:ahLst/>
              <a:cxnLst/>
              <a:rect l="textAreaLeft" t="textAreaTop" r="textAreaRight" b="textAreaBottom"/>
              <a:pathLst>
                <a:path w="301625" h="146684">
                  <a:moveTo>
                    <a:pt x="301129" y="146519"/>
                  </a:moveTo>
                  <a:lnTo>
                    <a:pt x="271096" y="122502"/>
                  </a:lnTo>
                  <a:lnTo>
                    <a:pt x="236018" y="97298"/>
                  </a:lnTo>
                  <a:lnTo>
                    <a:pt x="196325" y="72235"/>
                  </a:lnTo>
                  <a:lnTo>
                    <a:pt x="152446" y="48644"/>
                  </a:lnTo>
                  <a:lnTo>
                    <a:pt x="104812" y="27854"/>
                  </a:lnTo>
                  <a:lnTo>
                    <a:pt x="53853" y="11196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4A9E52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4" name="object 139"/>
            <p:cNvSpPr/>
            <p:nvPr/>
          </p:nvSpPr>
          <p:spPr>
            <a:xfrm>
              <a:off x="3096000" y="5551560"/>
              <a:ext cx="271800" cy="182880"/>
            </a:xfrm>
            <a:custGeom>
              <a:avLst/>
              <a:gdLst>
                <a:gd name="textAreaLeft" fmla="*/ 0 w 271800"/>
                <a:gd name="textAreaRight" fmla="*/ 272160 w 271800"/>
                <a:gd name="textAreaTop" fmla="*/ 0 h 182880"/>
                <a:gd name="textAreaBottom" fmla="*/ 183240 h 182880"/>
              </a:gdLst>
              <a:ahLst/>
              <a:cxnLst/>
              <a:rect l="textAreaLeft" t="textAreaTop" r="textAreaRight" b="textAreaBottom"/>
              <a:pathLst>
                <a:path w="393064" h="264795">
                  <a:moveTo>
                    <a:pt x="392722" y="0"/>
                  </a:moveTo>
                  <a:lnTo>
                    <a:pt x="345592" y="16056"/>
                  </a:lnTo>
                  <a:lnTo>
                    <a:pt x="298776" y="37184"/>
                  </a:lnTo>
                  <a:lnTo>
                    <a:pt x="252811" y="62351"/>
                  </a:lnTo>
                  <a:lnTo>
                    <a:pt x="208233" y="90520"/>
                  </a:lnTo>
                  <a:lnTo>
                    <a:pt x="165581" y="120657"/>
                  </a:lnTo>
                  <a:lnTo>
                    <a:pt x="125390" y="151728"/>
                  </a:lnTo>
                  <a:lnTo>
                    <a:pt x="88200" y="182696"/>
                  </a:lnTo>
                  <a:lnTo>
                    <a:pt x="54546" y="212528"/>
                  </a:lnTo>
                  <a:lnTo>
                    <a:pt x="24967" y="240188"/>
                  </a:lnTo>
                  <a:lnTo>
                    <a:pt x="0" y="264642"/>
                  </a:lnTo>
                </a:path>
              </a:pathLst>
            </a:custGeom>
            <a:noFill/>
            <a:ln w="25400">
              <a:solidFill>
                <a:srgbClr val="4A9E52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5" name="object 140"/>
            <p:cNvSpPr/>
            <p:nvPr/>
          </p:nvSpPr>
          <p:spPr>
            <a:xfrm>
              <a:off x="3702960" y="5669280"/>
              <a:ext cx="17640" cy="17640"/>
            </a:xfrm>
            <a:custGeom>
              <a:avLst/>
              <a:gdLst>
                <a:gd name="textAreaLeft" fmla="*/ 0 w 17640"/>
                <a:gd name="textAreaRight" fmla="*/ 18000 w 17640"/>
                <a:gd name="textAreaTop" fmla="*/ 0 h 17640"/>
                <a:gd name="textAreaBottom" fmla="*/ 18000 h 17640"/>
              </a:gdLst>
              <a:ahLst/>
              <a:cxnLst/>
              <a:rect l="textAreaLeft" t="textAreaTop" r="textAreaRight" b="textAreaBottom"/>
              <a:pathLst>
                <a:path w="26035" h="26034">
                  <a:moveTo>
                    <a:pt x="25717" y="26034"/>
                  </a:moveTo>
                  <a:lnTo>
                    <a:pt x="20222" y="19898"/>
                  </a:lnTo>
                  <a:lnTo>
                    <a:pt x="15711" y="15141"/>
                  </a:lnTo>
                  <a:lnTo>
                    <a:pt x="9774" y="9322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4A9E5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6" name="object 141"/>
            <p:cNvSpPr/>
            <p:nvPr/>
          </p:nvSpPr>
          <p:spPr>
            <a:xfrm>
              <a:off x="3402000" y="5542560"/>
              <a:ext cx="51120" cy="1800"/>
            </a:xfrm>
            <a:custGeom>
              <a:avLst/>
              <a:gdLst>
                <a:gd name="textAreaLeft" fmla="*/ 0 w 51120"/>
                <a:gd name="textAreaRight" fmla="*/ 51480 w 51120"/>
                <a:gd name="textAreaTop" fmla="*/ 0 h 1800"/>
                <a:gd name="textAreaBottom" fmla="*/ 2160 h 1800"/>
              </a:gdLst>
              <a:ahLst/>
              <a:cxnLst/>
              <a:rect l="textAreaLeft" t="textAreaTop" r="textAreaRight" b="textAreaBottom"/>
              <a:pathLst>
                <a:path w="74295" h="3175">
                  <a:moveTo>
                    <a:pt x="74244" y="1638"/>
                  </a:moveTo>
                  <a:lnTo>
                    <a:pt x="65186" y="932"/>
                  </a:lnTo>
                  <a:lnTo>
                    <a:pt x="56073" y="419"/>
                  </a:lnTo>
                  <a:lnTo>
                    <a:pt x="46908" y="105"/>
                  </a:lnTo>
                  <a:lnTo>
                    <a:pt x="37693" y="0"/>
                  </a:lnTo>
                  <a:lnTo>
                    <a:pt x="28333" y="165"/>
                  </a:lnTo>
                  <a:lnTo>
                    <a:pt x="18927" y="655"/>
                  </a:lnTo>
                  <a:lnTo>
                    <a:pt x="9481" y="1462"/>
                  </a:lnTo>
                  <a:lnTo>
                    <a:pt x="0" y="2578"/>
                  </a:lnTo>
                </a:path>
              </a:pathLst>
            </a:custGeom>
            <a:noFill/>
            <a:ln w="25399">
              <a:solidFill>
                <a:srgbClr val="4A9E5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7" name="object 142"/>
            <p:cNvSpPr/>
            <p:nvPr/>
          </p:nvSpPr>
          <p:spPr>
            <a:xfrm>
              <a:off x="3066120" y="5747040"/>
              <a:ext cx="17640" cy="19080"/>
            </a:xfrm>
            <a:custGeom>
              <a:avLst/>
              <a:gdLst>
                <a:gd name="textAreaLeft" fmla="*/ 0 w 17640"/>
                <a:gd name="textAreaRight" fmla="*/ 18000 w 17640"/>
                <a:gd name="textAreaTop" fmla="*/ 0 h 19080"/>
                <a:gd name="textAreaBottom" fmla="*/ 19440 h 19080"/>
              </a:gdLst>
              <a:ahLst/>
              <a:cxnLst/>
              <a:rect l="textAreaLeft" t="textAreaTop" r="textAreaRight" b="textAreaBottom"/>
              <a:pathLst>
                <a:path w="26035" h="27940">
                  <a:moveTo>
                    <a:pt x="25831" y="0"/>
                  </a:moveTo>
                  <a:lnTo>
                    <a:pt x="14803" y="11552"/>
                  </a:lnTo>
                  <a:lnTo>
                    <a:pt x="6700" y="20239"/>
                  </a:lnTo>
                  <a:lnTo>
                    <a:pt x="1705" y="25708"/>
                  </a:lnTo>
                  <a:lnTo>
                    <a:pt x="0" y="27609"/>
                  </a:lnTo>
                </a:path>
              </a:pathLst>
            </a:custGeom>
            <a:noFill/>
            <a:ln w="25400">
              <a:solidFill>
                <a:srgbClr val="4A9E5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8" name="object 143"/>
            <p:cNvSpPr/>
            <p:nvPr/>
          </p:nvSpPr>
          <p:spPr>
            <a:xfrm>
              <a:off x="3450960" y="4340520"/>
              <a:ext cx="398160" cy="126360"/>
            </a:xfrm>
            <a:custGeom>
              <a:avLst/>
              <a:gdLst>
                <a:gd name="textAreaLeft" fmla="*/ 0 w 398160"/>
                <a:gd name="textAreaRight" fmla="*/ 398520 w 398160"/>
                <a:gd name="textAreaTop" fmla="*/ 0 h 126360"/>
                <a:gd name="textAreaBottom" fmla="*/ 126720 h 126360"/>
              </a:gdLst>
              <a:ahLst/>
              <a:cxnLst/>
              <a:rect l="textAreaLeft" t="textAreaTop" r="textAreaRight" b="textAreaBottom"/>
              <a:pathLst>
                <a:path w="575945" h="182879">
                  <a:moveTo>
                    <a:pt x="575945" y="182486"/>
                  </a:moveTo>
                  <a:lnTo>
                    <a:pt x="514967" y="137108"/>
                  </a:lnTo>
                  <a:lnTo>
                    <a:pt x="479278" y="113180"/>
                  </a:lnTo>
                  <a:lnTo>
                    <a:pt x="440738" y="89533"/>
                  </a:lnTo>
                  <a:lnTo>
                    <a:pt x="399808" y="66996"/>
                  </a:lnTo>
                  <a:lnTo>
                    <a:pt x="356949" y="46399"/>
                  </a:lnTo>
                  <a:lnTo>
                    <a:pt x="312623" y="28571"/>
                  </a:lnTo>
                  <a:lnTo>
                    <a:pt x="267290" y="14342"/>
                  </a:lnTo>
                  <a:lnTo>
                    <a:pt x="221413" y="4542"/>
                  </a:lnTo>
                  <a:lnTo>
                    <a:pt x="175452" y="0"/>
                  </a:lnTo>
                  <a:lnTo>
                    <a:pt x="129869" y="1545"/>
                  </a:lnTo>
                  <a:lnTo>
                    <a:pt x="85125" y="10007"/>
                  </a:lnTo>
                  <a:lnTo>
                    <a:pt x="41681" y="26217"/>
                  </a:lnTo>
                  <a:lnTo>
                    <a:pt x="0" y="51003"/>
                  </a:lnTo>
                </a:path>
              </a:pathLst>
            </a:custGeom>
            <a:noFill/>
            <a:ln w="25400">
              <a:solidFill>
                <a:srgbClr val="EE3039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9" name="object 144"/>
            <p:cNvSpPr/>
            <p:nvPr/>
          </p:nvSpPr>
          <p:spPr>
            <a:xfrm>
              <a:off x="3393360" y="4455360"/>
              <a:ext cx="166320" cy="238680"/>
            </a:xfrm>
            <a:custGeom>
              <a:avLst/>
              <a:gdLst>
                <a:gd name="textAreaLeft" fmla="*/ 0 w 166320"/>
                <a:gd name="textAreaRight" fmla="*/ 166680 w 166320"/>
                <a:gd name="textAreaTop" fmla="*/ 0 h 238680"/>
                <a:gd name="textAreaBottom" fmla="*/ 239040 h 238680"/>
              </a:gdLst>
              <a:ahLst/>
              <a:cxnLst/>
              <a:rect l="textAreaLeft" t="textAreaTop" r="textAreaRight" b="textAreaBottom"/>
              <a:pathLst>
                <a:path w="240664" h="345439">
                  <a:moveTo>
                    <a:pt x="0" y="0"/>
                  </a:moveTo>
                  <a:lnTo>
                    <a:pt x="153" y="43551"/>
                  </a:lnTo>
                  <a:lnTo>
                    <a:pt x="12375" y="87852"/>
                  </a:lnTo>
                  <a:lnTo>
                    <a:pt x="34341" y="132025"/>
                  </a:lnTo>
                  <a:lnTo>
                    <a:pt x="63728" y="175191"/>
                  </a:lnTo>
                  <a:lnTo>
                    <a:pt x="98212" y="216472"/>
                  </a:lnTo>
                  <a:lnTo>
                    <a:pt x="135470" y="254989"/>
                  </a:lnTo>
                  <a:lnTo>
                    <a:pt x="173178" y="289864"/>
                  </a:lnTo>
                  <a:lnTo>
                    <a:pt x="209013" y="320218"/>
                  </a:lnTo>
                  <a:lnTo>
                    <a:pt x="240652" y="345173"/>
                  </a:lnTo>
                </a:path>
              </a:pathLst>
            </a:custGeom>
            <a:noFill/>
            <a:ln w="25400">
              <a:solidFill>
                <a:srgbClr val="EE3039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60" name="object 145"/>
            <p:cNvSpPr/>
            <p:nvPr/>
          </p:nvSpPr>
          <p:spPr>
            <a:xfrm>
              <a:off x="3472560" y="4760640"/>
              <a:ext cx="226440" cy="309240"/>
            </a:xfrm>
            <a:custGeom>
              <a:avLst/>
              <a:gdLst>
                <a:gd name="textAreaLeft" fmla="*/ 0 w 226440"/>
                <a:gd name="textAreaRight" fmla="*/ 226800 w 226440"/>
                <a:gd name="textAreaTop" fmla="*/ 0 h 309240"/>
                <a:gd name="textAreaBottom" fmla="*/ 309600 h 309240"/>
              </a:gdLst>
              <a:ahLst/>
              <a:cxnLst/>
              <a:rect l="textAreaLeft" t="textAreaTop" r="textAreaRight" b="textAreaBottom"/>
              <a:pathLst>
                <a:path w="327660" h="447040">
                  <a:moveTo>
                    <a:pt x="244093" y="0"/>
                  </a:moveTo>
                  <a:lnTo>
                    <a:pt x="278907" y="41522"/>
                  </a:lnTo>
                  <a:lnTo>
                    <a:pt x="308217" y="90575"/>
                  </a:lnTo>
                  <a:lnTo>
                    <a:pt x="325443" y="145445"/>
                  </a:lnTo>
                  <a:lnTo>
                    <a:pt x="327468" y="174526"/>
                  </a:lnTo>
                  <a:lnTo>
                    <a:pt x="324005" y="204417"/>
                  </a:lnTo>
                  <a:lnTo>
                    <a:pt x="297322" y="265777"/>
                  </a:lnTo>
                  <a:lnTo>
                    <a:pt x="272458" y="296816"/>
                  </a:lnTo>
                  <a:lnTo>
                    <a:pt x="238814" y="327810"/>
                  </a:lnTo>
                  <a:lnTo>
                    <a:pt x="195569" y="358544"/>
                  </a:lnTo>
                  <a:lnTo>
                    <a:pt x="141900" y="388802"/>
                  </a:lnTo>
                  <a:lnTo>
                    <a:pt x="76984" y="418373"/>
                  </a:lnTo>
                  <a:lnTo>
                    <a:pt x="0" y="447040"/>
                  </a:lnTo>
                </a:path>
              </a:pathLst>
            </a:custGeom>
            <a:noFill/>
            <a:ln w="25400">
              <a:solidFill>
                <a:srgbClr val="EE3039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61" name="object 146"/>
            <p:cNvSpPr/>
            <p:nvPr/>
          </p:nvSpPr>
          <p:spPr>
            <a:xfrm>
              <a:off x="2966040" y="4941360"/>
              <a:ext cx="404640" cy="177120"/>
            </a:xfrm>
            <a:custGeom>
              <a:avLst/>
              <a:gdLst>
                <a:gd name="textAreaLeft" fmla="*/ 0 w 404640"/>
                <a:gd name="textAreaRight" fmla="*/ 405000 w 404640"/>
                <a:gd name="textAreaTop" fmla="*/ 0 h 177120"/>
                <a:gd name="textAreaBottom" fmla="*/ 177480 h 177120"/>
              </a:gdLst>
              <a:ahLst/>
              <a:cxnLst/>
              <a:rect l="textAreaLeft" t="textAreaTop" r="textAreaRight" b="textAreaBottom"/>
              <a:pathLst>
                <a:path w="584835" h="256540">
                  <a:moveTo>
                    <a:pt x="584619" y="228231"/>
                  </a:moveTo>
                  <a:lnTo>
                    <a:pt x="503087" y="244494"/>
                  </a:lnTo>
                  <a:lnTo>
                    <a:pt x="429412" y="253695"/>
                  </a:lnTo>
                  <a:lnTo>
                    <a:pt x="363194" y="256476"/>
                  </a:lnTo>
                  <a:lnTo>
                    <a:pt x="304036" y="253478"/>
                  </a:lnTo>
                  <a:lnTo>
                    <a:pt x="251540" y="245340"/>
                  </a:lnTo>
                  <a:lnTo>
                    <a:pt x="205308" y="232705"/>
                  </a:lnTo>
                  <a:lnTo>
                    <a:pt x="164943" y="216214"/>
                  </a:lnTo>
                  <a:lnTo>
                    <a:pt x="130046" y="196507"/>
                  </a:lnTo>
                  <a:lnTo>
                    <a:pt x="75067" y="150009"/>
                  </a:lnTo>
                  <a:lnTo>
                    <a:pt x="37188" y="98340"/>
                  </a:lnTo>
                  <a:lnTo>
                    <a:pt x="13226" y="46628"/>
                  </a:lnTo>
                  <a:lnTo>
                    <a:pt x="5470" y="22358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EE3039"/>
              </a:solidFill>
              <a:prstDash val="sysDash"/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62" name="object 147"/>
            <p:cNvSpPr/>
            <p:nvPr/>
          </p:nvSpPr>
          <p:spPr>
            <a:xfrm>
              <a:off x="3878280" y="4490280"/>
              <a:ext cx="19800" cy="18000"/>
            </a:xfrm>
            <a:custGeom>
              <a:avLst/>
              <a:gdLst>
                <a:gd name="textAreaLeft" fmla="*/ 0 w 19800"/>
                <a:gd name="textAreaRight" fmla="*/ 20160 w 19800"/>
                <a:gd name="textAreaTop" fmla="*/ 0 h 18000"/>
                <a:gd name="textAreaBottom" fmla="*/ 18360 h 18000"/>
              </a:gdLst>
              <a:ahLst/>
              <a:cxnLst/>
              <a:rect l="textAreaLeft" t="textAreaTop" r="textAreaRight" b="textAreaBottom"/>
              <a:pathLst>
                <a:path w="29210" h="26670">
                  <a:moveTo>
                    <a:pt x="29210" y="26352"/>
                  </a:moveTo>
                  <a:lnTo>
                    <a:pt x="22845" y="20218"/>
                  </a:lnTo>
                  <a:lnTo>
                    <a:pt x="17681" y="15428"/>
                  </a:lnTo>
                  <a:lnTo>
                    <a:pt x="10979" y="9512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EE303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63" name="object 148"/>
            <p:cNvSpPr/>
            <p:nvPr/>
          </p:nvSpPr>
          <p:spPr>
            <a:xfrm>
              <a:off x="3394440" y="4378320"/>
              <a:ext cx="50760" cy="56160"/>
            </a:xfrm>
            <a:prstGeom prst="rect">
              <a:avLst/>
            </a:prstGeom>
            <a:blipFill rotWithShape="0">
              <a:blip r:embed="rId3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64" name="object 149"/>
            <p:cNvSpPr/>
            <p:nvPr/>
          </p:nvSpPr>
          <p:spPr>
            <a:xfrm>
              <a:off x="3563280" y="4694760"/>
              <a:ext cx="59040" cy="48240"/>
            </a:xfrm>
            <a:prstGeom prst="rect">
              <a:avLst/>
            </a:prstGeom>
            <a:blipFill rotWithShape="0">
              <a:blip r:embed="rId3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65" name="object 150"/>
            <p:cNvSpPr/>
            <p:nvPr/>
          </p:nvSpPr>
          <p:spPr>
            <a:xfrm>
              <a:off x="3403440" y="5076000"/>
              <a:ext cx="51120" cy="15120"/>
            </a:xfrm>
            <a:custGeom>
              <a:avLst/>
              <a:gdLst>
                <a:gd name="textAreaLeft" fmla="*/ 0 w 51120"/>
                <a:gd name="textAreaRight" fmla="*/ 51480 w 51120"/>
                <a:gd name="textAreaTop" fmla="*/ 0 h 15120"/>
                <a:gd name="textAreaBottom" fmla="*/ 15480 h 15120"/>
              </a:gdLst>
              <a:ahLst/>
              <a:cxnLst/>
              <a:rect l="textAreaLeft" t="textAreaTop" r="textAreaRight" b="textAreaBottom"/>
              <a:pathLst>
                <a:path w="74295" h="22225">
                  <a:moveTo>
                    <a:pt x="74002" y="0"/>
                  </a:moveTo>
                  <a:lnTo>
                    <a:pt x="35560" y="11734"/>
                  </a:lnTo>
                  <a:lnTo>
                    <a:pt x="8772" y="19353"/>
                  </a:lnTo>
                  <a:lnTo>
                    <a:pt x="0" y="21742"/>
                  </a:lnTo>
                </a:path>
              </a:pathLst>
            </a:custGeom>
            <a:noFill/>
            <a:ln w="25400">
              <a:solidFill>
                <a:srgbClr val="EE303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66" name="object 151"/>
            <p:cNvSpPr/>
            <p:nvPr/>
          </p:nvSpPr>
          <p:spPr>
            <a:xfrm>
              <a:off x="2961360" y="4899240"/>
              <a:ext cx="1800" cy="25200"/>
            </a:xfrm>
            <a:custGeom>
              <a:avLst/>
              <a:gdLst>
                <a:gd name="textAreaLeft" fmla="*/ 0 w 1800"/>
                <a:gd name="textAreaRight" fmla="*/ 2160 w 1800"/>
                <a:gd name="textAreaTop" fmla="*/ 0 h 25200"/>
                <a:gd name="textAreaBottom" fmla="*/ 25560 h 25200"/>
              </a:gdLst>
              <a:ahLst/>
              <a:cxnLst/>
              <a:rect l="textAreaLeft" t="textAreaTop" r="textAreaRight" b="textAreaBottom"/>
              <a:pathLst>
                <a:path w="3175" h="36829">
                  <a:moveTo>
                    <a:pt x="2819" y="36804"/>
                  </a:moveTo>
                  <a:lnTo>
                    <a:pt x="1056" y="21554"/>
                  </a:lnTo>
                  <a:lnTo>
                    <a:pt x="233" y="9958"/>
                  </a:lnTo>
                  <a:lnTo>
                    <a:pt x="0" y="2584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EE303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98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067" name="PlaceHolder 1"/>
          <p:cNvSpPr>
            <a:spLocks noGrp="1"/>
          </p:cNvSpPr>
          <p:nvPr>
            <p:ph type="title"/>
          </p:nvPr>
        </p:nvSpPr>
        <p:spPr>
          <a:xfrm>
            <a:off x="1492200" y="778320"/>
            <a:ext cx="4615920" cy="1106280"/>
          </a:xfrm>
          <a:prstGeom prst="rect">
            <a:avLst/>
          </a:prstGeom>
          <a:noFill/>
          <a:ln w="0">
            <a:noFill/>
          </a:ln>
        </p:spPr>
        <p:txBody>
          <a:bodyPr lIns="0" tIns="8640" rIns="0" bIns="0" anchor="ctr">
            <a:spAutoFit/>
          </a:bodyPr>
          <a:p>
            <a:pPr marL="8640" indent="0" algn="ctr">
              <a:lnSpc>
                <a:spcPct val="100000"/>
              </a:lnSpc>
              <a:spcBef>
                <a:spcPts val="68"/>
              </a:spcBef>
              <a:buNone/>
            </a:pPr>
            <a:r>
              <a:rPr lang="it-IT" sz="2600" b="1" u="none" spc="-17" strike="noStrike">
                <a:solidFill>
                  <a:schemeClr val="accent2"/>
                </a:solidFill>
                <a:effectLst/>
                <a:uFillTx/>
                <a:latin typeface="Elior Extra Bold"/>
              </a:rPr>
              <a:t>UNA DIETA SANA ED  EQUILIBRATA, OGNI GIORNO</a:t>
            </a:r>
            <a:endParaRPr lang="it-IT" sz="2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68" name="Immagine 88" descr="Immagine che contiene Elementi grafici, Carattere, grafica, design&#10;&#10;Il contenuto generato dall'IA potrebbe non essere corretto."/>
          <p:cNvPicPr/>
          <p:nvPr/>
        </p:nvPicPr>
        <p:blipFill>
          <a:blip r:embed="rId37"/>
          <a:stretch/>
        </p:blipFill>
        <p:spPr>
          <a:xfrm>
            <a:off x="2965680" y="10045440"/>
            <a:ext cx="1548000" cy="334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PlaceHolder 1"/>
          <p:cNvSpPr>
            <a:spLocks noGrp="1"/>
          </p:cNvSpPr>
          <p:nvPr>
            <p:ph type="title"/>
          </p:nvPr>
        </p:nvSpPr>
        <p:spPr>
          <a:xfrm>
            <a:off x="1309320" y="745560"/>
            <a:ext cx="4241520" cy="1114920"/>
          </a:xfrm>
          <a:prstGeom prst="rect">
            <a:avLst/>
          </a:prstGeom>
          <a:noFill/>
          <a:ln w="0">
            <a:noFill/>
          </a:ln>
        </p:spPr>
        <p:txBody>
          <a:bodyPr lIns="0" tIns="17280" rIns="0" bIns="0" anchor="t">
            <a:spAutoFit/>
          </a:bodyPr>
          <a:p>
            <a:pPr marL="646920" indent="0" algn="l">
              <a:lnSpc>
                <a:spcPct val="100000"/>
              </a:lnSpc>
              <a:spcBef>
                <a:spcPts val="136"/>
              </a:spcBef>
              <a:buNone/>
            </a:pPr>
            <a:r>
              <a:rPr lang="it-IT" sz="3450" b="1" u="none" strike="noStrike">
                <a:solidFill>
                  <a:srgbClr val="FFFFFF"/>
                </a:solidFill>
                <a:effectLst/>
                <a:uFillTx/>
                <a:latin typeface="Elior"/>
              </a:rPr>
              <a:t>PILLOLE</a:t>
            </a:r>
            <a:r>
              <a:rPr lang="it-IT" sz="3450" b="1" u="none" spc="6" strike="noStrike">
                <a:solidFill>
                  <a:srgbClr val="FFFFFF"/>
                </a:solidFill>
                <a:effectLst/>
                <a:uFillTx/>
                <a:latin typeface="Elior"/>
              </a:rPr>
              <a:t> </a:t>
            </a:r>
            <a:r>
              <a:rPr lang="it-IT" sz="3450" b="1" u="none" strike="noStrike">
                <a:solidFill>
                  <a:srgbClr val="1D1D1B"/>
                </a:solidFill>
                <a:effectLst/>
                <a:uFillTx/>
                <a:latin typeface="Elior"/>
              </a:rPr>
              <a:t>DI</a:t>
            </a:r>
            <a:r>
              <a:rPr lang="it-IT" sz="3450" b="1" u="none" spc="20" strike="noStrike">
                <a:solidFill>
                  <a:srgbClr val="1D1D1B"/>
                </a:solidFill>
                <a:effectLst/>
                <a:uFillTx/>
                <a:latin typeface="Elior"/>
              </a:rPr>
              <a:t> </a:t>
            </a:r>
            <a:r>
              <a:rPr lang="it-IT" sz="3450" b="1" u="none" spc="-11" strike="noStrike">
                <a:solidFill>
                  <a:srgbClr val="1D1D1B"/>
                </a:solidFill>
                <a:effectLst/>
                <a:uFillTx/>
                <a:latin typeface="Elior"/>
              </a:rPr>
              <a:t>SALUTE</a:t>
            </a:r>
            <a:endParaRPr lang="it-IT" sz="34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70" name="object 3"/>
          <p:cNvSpPr/>
          <p:nvPr/>
        </p:nvSpPr>
        <p:spPr>
          <a:xfrm>
            <a:off x="538560" y="4215600"/>
            <a:ext cx="2328840" cy="152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60480" rIns="0" bIns="0" anchor="t">
            <a:spAutoFit/>
          </a:bodyPr>
          <a:p>
            <a:pPr marL="12600">
              <a:lnSpc>
                <a:spcPts val="1899"/>
              </a:lnSpc>
              <a:spcBef>
                <a:spcPts val="476"/>
              </a:spcBef>
            </a:pP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Offrite</a:t>
            </a:r>
            <a:r>
              <a:rPr lang="it-IT" sz="1900" b="0" u="none" spc="-26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frutta</a:t>
            </a:r>
            <a:r>
              <a:rPr lang="it-IT" sz="1900" b="0" u="none" spc="-20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e</a:t>
            </a:r>
            <a:r>
              <a:rPr lang="it-IT" sz="1900" b="0" u="none" spc="-20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verdura preparate</a:t>
            </a:r>
            <a:r>
              <a:rPr lang="it-IT" sz="1900" b="0" u="none" spc="-45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con</a:t>
            </a:r>
            <a:r>
              <a:rPr lang="it-IT" sz="1900" b="0" u="none" spc="-45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fantasia</a:t>
            </a:r>
            <a:r>
              <a:rPr lang="it-IT" sz="1900" b="0" u="none" spc="499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e</a:t>
            </a:r>
            <a:r>
              <a:rPr lang="it-IT" sz="1900" b="0" u="none" spc="-45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creatività</a:t>
            </a:r>
            <a:r>
              <a:rPr lang="it-IT" sz="1900" b="0" u="none" spc="-45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e</a:t>
            </a:r>
            <a:r>
              <a:rPr lang="it-IT" sz="1900" b="0" u="none" spc="-45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proponete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frutta</a:t>
            </a:r>
            <a:r>
              <a:rPr lang="it-IT" sz="1900" b="0" u="none" spc="-26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fresca</a:t>
            </a:r>
            <a:r>
              <a:rPr lang="it-IT" sz="1900" b="0" u="none" spc="-20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o</a:t>
            </a:r>
            <a:r>
              <a:rPr lang="it-IT" sz="1900" b="0" u="none" spc="-20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secca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invece</a:t>
            </a:r>
            <a:r>
              <a:rPr lang="it-IT" sz="1900" b="0" u="none" spc="-79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delle</a:t>
            </a:r>
            <a:r>
              <a:rPr lang="it-IT" sz="1900" b="0" u="none" spc="-79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merendine preconfezionate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1" name="object 4"/>
          <p:cNvSpPr/>
          <p:nvPr/>
        </p:nvSpPr>
        <p:spPr>
          <a:xfrm>
            <a:off x="4762080" y="5472000"/>
            <a:ext cx="1950480" cy="152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60480" rIns="0" bIns="0" anchor="t">
            <a:spAutoFit/>
          </a:bodyPr>
          <a:p>
            <a:pPr marL="12600">
              <a:lnSpc>
                <a:spcPts val="1899"/>
              </a:lnSpc>
              <a:spcBef>
                <a:spcPts val="476"/>
              </a:spcBef>
            </a:pP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Ricordate</a:t>
            </a:r>
            <a:r>
              <a:rPr lang="it-IT" sz="1900" b="0" u="none" spc="-3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che</a:t>
            </a:r>
            <a:r>
              <a:rPr lang="it-IT" sz="1900" b="0" u="none" spc="-3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26" strike="noStrike">
                <a:solidFill>
                  <a:srgbClr val="1D1D1B"/>
                </a:solidFill>
                <a:effectLst/>
                <a:uFillTx/>
                <a:latin typeface="Elior Medium"/>
              </a:rPr>
              <a:t>per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il</a:t>
            </a:r>
            <a:r>
              <a:rPr lang="it-IT" sz="1900" b="0" u="none" spc="-26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benessere</a:t>
            </a:r>
            <a:r>
              <a:rPr lang="it-IT" sz="1900" b="0" u="none" spc="-26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dei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bambini</a:t>
            </a:r>
            <a:r>
              <a:rPr lang="it-IT" sz="1900" b="0" u="none" spc="-7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l’attività fisica</a:t>
            </a:r>
            <a:r>
              <a:rPr lang="it-IT" sz="1900" b="0" u="none" spc="-45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è</a:t>
            </a:r>
            <a:r>
              <a:rPr lang="it-IT" sz="1900" b="0" u="none" spc="-40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importante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1704"/>
              </a:lnSpc>
            </a:pP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quanto</a:t>
            </a:r>
            <a:r>
              <a:rPr lang="it-IT" sz="1900" b="0" u="none" spc="-14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1D1D1B"/>
                </a:solidFill>
                <a:effectLst/>
                <a:uFillTx/>
                <a:latin typeface="Elior Medium"/>
              </a:rPr>
              <a:t>una</a:t>
            </a:r>
            <a:r>
              <a:rPr lang="it-IT" sz="1900" b="0" u="none" spc="-14" strike="noStrike">
                <a:solidFill>
                  <a:srgbClr val="1D1D1B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corretta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2089"/>
              </a:lnSpc>
            </a:pPr>
            <a:r>
              <a:rPr lang="it-IT" sz="1900" b="0" u="none" spc="-11" strike="noStrike">
                <a:solidFill>
                  <a:srgbClr val="1D1D1B"/>
                </a:solidFill>
                <a:effectLst/>
                <a:uFillTx/>
                <a:latin typeface="Elior Medium"/>
              </a:rPr>
              <a:t>alimentazione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2" name="object 5"/>
          <p:cNvSpPr/>
          <p:nvPr/>
        </p:nvSpPr>
        <p:spPr>
          <a:xfrm>
            <a:off x="1464840" y="7410240"/>
            <a:ext cx="2069280" cy="152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12240" rIns="0" bIns="0" anchor="t">
            <a:spAutoFit/>
          </a:bodyPr>
          <a:p>
            <a:pPr marL="12600">
              <a:lnSpc>
                <a:spcPts val="2089"/>
              </a:lnSpc>
              <a:spcBef>
                <a:spcPts val="96"/>
              </a:spcBef>
            </a:pP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Riducete</a:t>
            </a:r>
            <a:r>
              <a:rPr lang="it-IT" sz="1900" b="0" u="none" spc="-65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il</a:t>
            </a:r>
            <a:r>
              <a:rPr lang="it-IT" sz="1900" b="0" u="none" spc="-65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sale,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1899"/>
              </a:lnSpc>
              <a:spcBef>
                <a:spcPts val="190"/>
              </a:spcBef>
            </a:pP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sia</a:t>
            </a:r>
            <a:r>
              <a:rPr lang="it-IT" sz="1900" b="0" u="none" spc="-6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quando</a:t>
            </a:r>
            <a:r>
              <a:rPr lang="it-IT" sz="1900" b="0" u="none" spc="-6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cucinate,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sia</a:t>
            </a:r>
            <a:r>
              <a:rPr lang="it-IT" sz="1900" b="0" u="none" spc="-40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evitando</a:t>
            </a:r>
            <a:r>
              <a:rPr lang="it-IT" sz="1900" b="0" u="none" spc="-40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alimenti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come</a:t>
            </a:r>
            <a:r>
              <a:rPr lang="it-IT" sz="1900" b="0" u="none" spc="-20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snack</a:t>
            </a:r>
            <a:r>
              <a:rPr lang="it-IT" sz="1900" b="0" u="none" spc="-20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salati,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patatine</a:t>
            </a:r>
            <a:r>
              <a:rPr lang="it-IT" sz="1900" b="0" u="none" spc="-45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in</a:t>
            </a:r>
            <a:r>
              <a:rPr lang="it-IT" sz="1900" b="0" u="none" spc="-45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sacchetto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e</a:t>
            </a:r>
            <a:r>
              <a:rPr lang="it-IT" sz="1900" b="0" u="none" spc="445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insaccati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3" name="object 6"/>
          <p:cNvSpPr/>
          <p:nvPr/>
        </p:nvSpPr>
        <p:spPr>
          <a:xfrm>
            <a:off x="4046760" y="2112480"/>
            <a:ext cx="1932480" cy="176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60480" rIns="0" bIns="0" anchor="t">
            <a:spAutoFit/>
          </a:bodyPr>
          <a:p>
            <a:pPr marL="12600">
              <a:lnSpc>
                <a:spcPts val="1899"/>
              </a:lnSpc>
              <a:spcBef>
                <a:spcPts val="476"/>
              </a:spcBef>
            </a:pP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Limitate</a:t>
            </a:r>
            <a:r>
              <a:rPr lang="it-IT" sz="1900" b="0" u="none" spc="-34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le</a:t>
            </a:r>
            <a:r>
              <a:rPr lang="it-IT" sz="1900" b="0" u="none" spc="-34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bevande zuccherate,</a:t>
            </a:r>
            <a:r>
              <a:rPr lang="it-IT" sz="1900" b="0" u="none" spc="-26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ma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abbondate</a:t>
            </a:r>
            <a:r>
              <a:rPr lang="it-IT" sz="1900" b="0" u="none" spc="-34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26" strike="noStrike">
                <a:solidFill>
                  <a:srgbClr val="FFFFFF"/>
                </a:solidFill>
                <a:effectLst/>
                <a:uFillTx/>
                <a:latin typeface="Elior Medium"/>
              </a:rPr>
              <a:t>con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l’acqua:</a:t>
            </a:r>
            <a:r>
              <a:rPr lang="it-IT" sz="1900" b="0" u="none" spc="-20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i</a:t>
            </a:r>
            <a:r>
              <a:rPr lang="it-IT" sz="1900" b="0" u="none" spc="-14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bambini dovrebbero</a:t>
            </a:r>
            <a:r>
              <a:rPr lang="it-IT" sz="1900" b="0" u="none" spc="-65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berne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almeno</a:t>
            </a:r>
            <a:r>
              <a:rPr lang="it-IT" sz="1900" b="0" u="none" spc="-26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un</a:t>
            </a:r>
            <a:r>
              <a:rPr lang="it-IT" sz="1900" b="0" u="none" spc="-26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litro</a:t>
            </a:r>
            <a:r>
              <a:rPr lang="it-IT" sz="1900" b="0" u="none" spc="-26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5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e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mezzo</a:t>
            </a:r>
            <a:r>
              <a:rPr lang="it-IT" sz="1900" b="0" u="none" spc="-5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trike="noStrike">
                <a:solidFill>
                  <a:srgbClr val="FFFFFF"/>
                </a:solidFill>
                <a:effectLst/>
                <a:uFillTx/>
                <a:latin typeface="Elior Medium"/>
              </a:rPr>
              <a:t>al</a:t>
            </a:r>
            <a:r>
              <a:rPr lang="it-IT" sz="1900" b="0" u="none" spc="-45" strike="noStrike">
                <a:solidFill>
                  <a:srgbClr val="FFFFFF"/>
                </a:solidFill>
                <a:effectLst/>
                <a:uFillTx/>
                <a:latin typeface="Elior Medium"/>
              </a:rPr>
              <a:t> </a:t>
            </a:r>
            <a:r>
              <a:rPr lang="it-IT" sz="1900" b="0" u="none" spc="-11" strike="noStrike">
                <a:solidFill>
                  <a:srgbClr val="FFFFFF"/>
                </a:solidFill>
                <a:effectLst/>
                <a:uFillTx/>
                <a:latin typeface="Elior Medium"/>
              </a:rPr>
              <a:t>giorno</a:t>
            </a:r>
            <a:endParaRPr lang="it-IT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074" name="object 7"/>
          <p:cNvGrpSpPr/>
          <p:nvPr/>
        </p:nvGrpSpPr>
        <p:grpSpPr>
          <a:xfrm>
            <a:off x="1535400" y="3287160"/>
            <a:ext cx="5155560" cy="4900680"/>
            <a:chOff x="1535400" y="3287160"/>
            <a:chExt cx="5155560" cy="4900680"/>
          </a:xfrm>
        </p:grpSpPr>
        <p:pic>
          <p:nvPicPr>
            <p:cNvPr id="1075" name="object 8"/>
            <p:cNvPicPr/>
            <p:nvPr/>
          </p:nvPicPr>
          <p:blipFill>
            <a:blip r:embed="rId1"/>
            <a:stretch/>
          </p:blipFill>
          <p:spPr>
            <a:xfrm>
              <a:off x="2611800" y="3919320"/>
              <a:ext cx="2937960" cy="42685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76" name="object 9"/>
            <p:cNvPicPr/>
            <p:nvPr/>
          </p:nvPicPr>
          <p:blipFill>
            <a:blip r:embed="rId2"/>
            <a:stretch/>
          </p:blipFill>
          <p:spPr>
            <a:xfrm>
              <a:off x="1555920" y="3287160"/>
              <a:ext cx="967320" cy="759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77" name="object 10"/>
            <p:cNvPicPr/>
            <p:nvPr/>
          </p:nvPicPr>
          <p:blipFill>
            <a:blip r:embed="rId3"/>
            <a:stretch/>
          </p:blipFill>
          <p:spPr>
            <a:xfrm>
              <a:off x="1535400" y="6391800"/>
              <a:ext cx="736200" cy="738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78" name="object 11"/>
            <p:cNvSpPr/>
            <p:nvPr/>
          </p:nvSpPr>
          <p:spPr>
            <a:xfrm>
              <a:off x="5837400" y="3695400"/>
              <a:ext cx="853560" cy="981360"/>
            </a:xfrm>
            <a:custGeom>
              <a:avLst/>
              <a:gdLst>
                <a:gd name="textAreaLeft" fmla="*/ 0 w 853560"/>
                <a:gd name="textAreaRight" fmla="*/ 853920 w 853560"/>
                <a:gd name="textAreaTop" fmla="*/ 0 h 981360"/>
                <a:gd name="textAreaBottom" fmla="*/ 981720 h 981360"/>
              </a:gdLst>
              <a:ahLst/>
              <a:cxnLst/>
              <a:rect l="textAreaLeft" t="textAreaTop" r="textAreaRight" b="textAreaBottom"/>
              <a:pathLst>
                <a:path w="854075" h="981710">
                  <a:moveTo>
                    <a:pt x="476953" y="285750"/>
                  </a:moveTo>
                  <a:lnTo>
                    <a:pt x="449677" y="307340"/>
                  </a:lnTo>
                  <a:lnTo>
                    <a:pt x="421283" y="342900"/>
                  </a:lnTo>
                  <a:lnTo>
                    <a:pt x="394604" y="383540"/>
                  </a:lnTo>
                  <a:lnTo>
                    <a:pt x="372470" y="419100"/>
                  </a:lnTo>
                  <a:lnTo>
                    <a:pt x="345010" y="461010"/>
                  </a:lnTo>
                  <a:lnTo>
                    <a:pt x="316702" y="500380"/>
                  </a:lnTo>
                  <a:lnTo>
                    <a:pt x="287734" y="538480"/>
                  </a:lnTo>
                  <a:lnTo>
                    <a:pt x="258291" y="576580"/>
                  </a:lnTo>
                  <a:lnTo>
                    <a:pt x="228560" y="614680"/>
                  </a:lnTo>
                  <a:lnTo>
                    <a:pt x="168979" y="693420"/>
                  </a:lnTo>
                  <a:lnTo>
                    <a:pt x="123023" y="760730"/>
                  </a:lnTo>
                  <a:lnTo>
                    <a:pt x="106053" y="786130"/>
                  </a:lnTo>
                  <a:lnTo>
                    <a:pt x="71480" y="836930"/>
                  </a:lnTo>
                  <a:lnTo>
                    <a:pt x="35676" y="889000"/>
                  </a:lnTo>
                  <a:lnTo>
                    <a:pt x="6863" y="941070"/>
                  </a:lnTo>
                  <a:lnTo>
                    <a:pt x="0" y="971550"/>
                  </a:lnTo>
                  <a:lnTo>
                    <a:pt x="5352" y="981710"/>
                  </a:lnTo>
                  <a:lnTo>
                    <a:pt x="49849" y="960120"/>
                  </a:lnTo>
                  <a:lnTo>
                    <a:pt x="89508" y="934720"/>
                  </a:lnTo>
                  <a:lnTo>
                    <a:pt x="39388" y="934720"/>
                  </a:lnTo>
                  <a:lnTo>
                    <a:pt x="63818" y="891540"/>
                  </a:lnTo>
                  <a:lnTo>
                    <a:pt x="89106" y="849630"/>
                  </a:lnTo>
                  <a:lnTo>
                    <a:pt x="115183" y="808990"/>
                  </a:lnTo>
                  <a:lnTo>
                    <a:pt x="141983" y="768350"/>
                  </a:lnTo>
                  <a:lnTo>
                    <a:pt x="169437" y="728980"/>
                  </a:lnTo>
                  <a:lnTo>
                    <a:pt x="197477" y="690880"/>
                  </a:lnTo>
                  <a:lnTo>
                    <a:pt x="226036" y="654050"/>
                  </a:lnTo>
                  <a:lnTo>
                    <a:pt x="255046" y="617220"/>
                  </a:lnTo>
                  <a:lnTo>
                    <a:pt x="287782" y="574040"/>
                  </a:lnTo>
                  <a:lnTo>
                    <a:pt x="319431" y="530860"/>
                  </a:lnTo>
                  <a:lnTo>
                    <a:pt x="350459" y="487680"/>
                  </a:lnTo>
                  <a:lnTo>
                    <a:pt x="381336" y="443230"/>
                  </a:lnTo>
                  <a:lnTo>
                    <a:pt x="412527" y="398780"/>
                  </a:lnTo>
                  <a:lnTo>
                    <a:pt x="444502" y="355600"/>
                  </a:lnTo>
                  <a:lnTo>
                    <a:pt x="477728" y="312420"/>
                  </a:lnTo>
                  <a:lnTo>
                    <a:pt x="583772" y="312420"/>
                  </a:lnTo>
                  <a:lnTo>
                    <a:pt x="587068" y="308610"/>
                  </a:lnTo>
                  <a:lnTo>
                    <a:pt x="549064" y="308610"/>
                  </a:lnTo>
                  <a:lnTo>
                    <a:pt x="533093" y="299720"/>
                  </a:lnTo>
                  <a:lnTo>
                    <a:pt x="515399" y="293370"/>
                  </a:lnTo>
                  <a:lnTo>
                    <a:pt x="496511" y="288290"/>
                  </a:lnTo>
                  <a:lnTo>
                    <a:pt x="476953" y="285750"/>
                  </a:lnTo>
                  <a:close/>
                </a:path>
                <a:path w="854075" h="981710">
                  <a:moveTo>
                    <a:pt x="199994" y="801370"/>
                  </a:moveTo>
                  <a:lnTo>
                    <a:pt x="192029" y="802640"/>
                  </a:lnTo>
                  <a:lnTo>
                    <a:pt x="191255" y="811530"/>
                  </a:lnTo>
                  <a:lnTo>
                    <a:pt x="193266" y="817880"/>
                  </a:lnTo>
                  <a:lnTo>
                    <a:pt x="195845" y="824230"/>
                  </a:lnTo>
                  <a:lnTo>
                    <a:pt x="196779" y="830580"/>
                  </a:lnTo>
                  <a:lnTo>
                    <a:pt x="120102" y="886460"/>
                  </a:lnTo>
                  <a:lnTo>
                    <a:pt x="80736" y="913130"/>
                  </a:lnTo>
                  <a:lnTo>
                    <a:pt x="39388" y="934720"/>
                  </a:lnTo>
                  <a:lnTo>
                    <a:pt x="89508" y="934720"/>
                  </a:lnTo>
                  <a:lnTo>
                    <a:pt x="91491" y="933450"/>
                  </a:lnTo>
                  <a:lnTo>
                    <a:pt x="131400" y="904240"/>
                  </a:lnTo>
                  <a:lnTo>
                    <a:pt x="210507" y="843280"/>
                  </a:lnTo>
                  <a:lnTo>
                    <a:pt x="248049" y="816610"/>
                  </a:lnTo>
                  <a:lnTo>
                    <a:pt x="216464" y="816610"/>
                  </a:lnTo>
                  <a:lnTo>
                    <a:pt x="209928" y="812800"/>
                  </a:lnTo>
                  <a:lnTo>
                    <a:pt x="205199" y="805180"/>
                  </a:lnTo>
                  <a:lnTo>
                    <a:pt x="199994" y="801370"/>
                  </a:lnTo>
                  <a:close/>
                </a:path>
                <a:path w="854075" h="981710">
                  <a:moveTo>
                    <a:pt x="262336" y="737870"/>
                  </a:moveTo>
                  <a:lnTo>
                    <a:pt x="255643" y="748030"/>
                  </a:lnTo>
                  <a:lnTo>
                    <a:pt x="256715" y="758190"/>
                  </a:lnTo>
                  <a:lnTo>
                    <a:pt x="261384" y="769620"/>
                  </a:lnTo>
                  <a:lnTo>
                    <a:pt x="265486" y="778510"/>
                  </a:lnTo>
                  <a:lnTo>
                    <a:pt x="253540" y="788670"/>
                  </a:lnTo>
                  <a:lnTo>
                    <a:pt x="241289" y="798830"/>
                  </a:lnTo>
                  <a:lnTo>
                    <a:pt x="216464" y="816610"/>
                  </a:lnTo>
                  <a:lnTo>
                    <a:pt x="248049" y="816610"/>
                  </a:lnTo>
                  <a:lnTo>
                    <a:pt x="251624" y="814070"/>
                  </a:lnTo>
                  <a:lnTo>
                    <a:pt x="292181" y="782320"/>
                  </a:lnTo>
                  <a:lnTo>
                    <a:pt x="308187" y="769620"/>
                  </a:lnTo>
                  <a:lnTo>
                    <a:pt x="279227" y="769620"/>
                  </a:lnTo>
                  <a:lnTo>
                    <a:pt x="274314" y="762000"/>
                  </a:lnTo>
                  <a:lnTo>
                    <a:pt x="272215" y="753110"/>
                  </a:lnTo>
                  <a:lnTo>
                    <a:pt x="269399" y="744220"/>
                  </a:lnTo>
                  <a:lnTo>
                    <a:pt x="262336" y="737870"/>
                  </a:lnTo>
                  <a:close/>
                </a:path>
                <a:path w="854075" h="981710">
                  <a:moveTo>
                    <a:pt x="293095" y="665480"/>
                  </a:moveTo>
                  <a:lnTo>
                    <a:pt x="303172" y="681990"/>
                  </a:lnTo>
                  <a:lnTo>
                    <a:pt x="311298" y="698500"/>
                  </a:lnTo>
                  <a:lnTo>
                    <a:pt x="317152" y="716280"/>
                  </a:lnTo>
                  <a:lnTo>
                    <a:pt x="320413" y="736600"/>
                  </a:lnTo>
                  <a:lnTo>
                    <a:pt x="310606" y="745490"/>
                  </a:lnTo>
                  <a:lnTo>
                    <a:pt x="300506" y="754380"/>
                  </a:lnTo>
                  <a:lnTo>
                    <a:pt x="290063" y="762000"/>
                  </a:lnTo>
                  <a:lnTo>
                    <a:pt x="279227" y="769620"/>
                  </a:lnTo>
                  <a:lnTo>
                    <a:pt x="308187" y="769620"/>
                  </a:lnTo>
                  <a:lnTo>
                    <a:pt x="332197" y="750570"/>
                  </a:lnTo>
                  <a:lnTo>
                    <a:pt x="367305" y="720090"/>
                  </a:lnTo>
                  <a:lnTo>
                    <a:pt x="333989" y="720090"/>
                  </a:lnTo>
                  <a:lnTo>
                    <a:pt x="330957" y="702310"/>
                  </a:lnTo>
                  <a:lnTo>
                    <a:pt x="323163" y="683260"/>
                  </a:lnTo>
                  <a:lnTo>
                    <a:pt x="310558" y="670560"/>
                  </a:lnTo>
                  <a:lnTo>
                    <a:pt x="293095" y="665480"/>
                  </a:lnTo>
                  <a:close/>
                </a:path>
                <a:path w="854075" h="981710">
                  <a:moveTo>
                    <a:pt x="335336" y="599440"/>
                  </a:moveTo>
                  <a:lnTo>
                    <a:pt x="344952" y="622300"/>
                  </a:lnTo>
                  <a:lnTo>
                    <a:pt x="354503" y="645160"/>
                  </a:lnTo>
                  <a:lnTo>
                    <a:pt x="362793" y="668020"/>
                  </a:lnTo>
                  <a:lnTo>
                    <a:pt x="368622" y="693420"/>
                  </a:lnTo>
                  <a:lnTo>
                    <a:pt x="360241" y="701040"/>
                  </a:lnTo>
                  <a:lnTo>
                    <a:pt x="352444" y="708660"/>
                  </a:lnTo>
                  <a:lnTo>
                    <a:pt x="344078" y="716280"/>
                  </a:lnTo>
                  <a:lnTo>
                    <a:pt x="333989" y="720090"/>
                  </a:lnTo>
                  <a:lnTo>
                    <a:pt x="367305" y="720090"/>
                  </a:lnTo>
                  <a:lnTo>
                    <a:pt x="371693" y="716280"/>
                  </a:lnTo>
                  <a:lnTo>
                    <a:pt x="410690" y="683260"/>
                  </a:lnTo>
                  <a:lnTo>
                    <a:pt x="418944" y="675640"/>
                  </a:lnTo>
                  <a:lnTo>
                    <a:pt x="382846" y="675640"/>
                  </a:lnTo>
                  <a:lnTo>
                    <a:pt x="376330" y="652780"/>
                  </a:lnTo>
                  <a:lnTo>
                    <a:pt x="368149" y="628650"/>
                  </a:lnTo>
                  <a:lnTo>
                    <a:pt x="355439" y="608330"/>
                  </a:lnTo>
                  <a:lnTo>
                    <a:pt x="335336" y="599440"/>
                  </a:lnTo>
                  <a:close/>
                </a:path>
                <a:path w="854075" h="981710">
                  <a:moveTo>
                    <a:pt x="381043" y="535940"/>
                  </a:moveTo>
                  <a:lnTo>
                    <a:pt x="397512" y="560070"/>
                  </a:lnTo>
                  <a:lnTo>
                    <a:pt x="409735" y="585470"/>
                  </a:lnTo>
                  <a:lnTo>
                    <a:pt x="419658" y="612140"/>
                  </a:lnTo>
                  <a:lnTo>
                    <a:pt x="429227" y="638810"/>
                  </a:lnTo>
                  <a:lnTo>
                    <a:pt x="418313" y="648970"/>
                  </a:lnTo>
                  <a:lnTo>
                    <a:pt x="407727" y="660400"/>
                  </a:lnTo>
                  <a:lnTo>
                    <a:pt x="396296" y="669290"/>
                  </a:lnTo>
                  <a:lnTo>
                    <a:pt x="382846" y="675640"/>
                  </a:lnTo>
                  <a:lnTo>
                    <a:pt x="418944" y="675640"/>
                  </a:lnTo>
                  <a:lnTo>
                    <a:pt x="449208" y="647700"/>
                  </a:lnTo>
                  <a:lnTo>
                    <a:pt x="469598" y="628650"/>
                  </a:lnTo>
                  <a:lnTo>
                    <a:pt x="438942" y="628650"/>
                  </a:lnTo>
                  <a:lnTo>
                    <a:pt x="438282" y="622300"/>
                  </a:lnTo>
                  <a:lnTo>
                    <a:pt x="437987" y="617220"/>
                  </a:lnTo>
                  <a:lnTo>
                    <a:pt x="437998" y="614680"/>
                  </a:lnTo>
                  <a:lnTo>
                    <a:pt x="438422" y="608330"/>
                  </a:lnTo>
                  <a:lnTo>
                    <a:pt x="428633" y="586740"/>
                  </a:lnTo>
                  <a:lnTo>
                    <a:pt x="417024" y="563880"/>
                  </a:lnTo>
                  <a:lnTo>
                    <a:pt x="401769" y="546100"/>
                  </a:lnTo>
                  <a:lnTo>
                    <a:pt x="381043" y="535940"/>
                  </a:lnTo>
                  <a:close/>
                </a:path>
                <a:path w="854075" h="981710">
                  <a:moveTo>
                    <a:pt x="452684" y="496570"/>
                  </a:moveTo>
                  <a:lnTo>
                    <a:pt x="466820" y="514350"/>
                  </a:lnTo>
                  <a:lnTo>
                    <a:pt x="479146" y="532130"/>
                  </a:lnTo>
                  <a:lnTo>
                    <a:pt x="489454" y="552450"/>
                  </a:lnTo>
                  <a:lnTo>
                    <a:pt x="497540" y="574040"/>
                  </a:lnTo>
                  <a:lnTo>
                    <a:pt x="483660" y="589280"/>
                  </a:lnTo>
                  <a:lnTo>
                    <a:pt x="469094" y="603250"/>
                  </a:lnTo>
                  <a:lnTo>
                    <a:pt x="438942" y="628650"/>
                  </a:lnTo>
                  <a:lnTo>
                    <a:pt x="469598" y="628650"/>
                  </a:lnTo>
                  <a:lnTo>
                    <a:pt x="487268" y="612140"/>
                  </a:lnTo>
                  <a:lnTo>
                    <a:pt x="524890" y="575310"/>
                  </a:lnTo>
                  <a:lnTo>
                    <a:pt x="539772" y="560070"/>
                  </a:lnTo>
                  <a:lnTo>
                    <a:pt x="510507" y="560070"/>
                  </a:lnTo>
                  <a:lnTo>
                    <a:pt x="501625" y="539750"/>
                  </a:lnTo>
                  <a:lnTo>
                    <a:pt x="489796" y="519430"/>
                  </a:lnTo>
                  <a:lnTo>
                    <a:pt x="473866" y="502920"/>
                  </a:lnTo>
                  <a:lnTo>
                    <a:pt x="452684" y="496570"/>
                  </a:lnTo>
                  <a:close/>
                </a:path>
                <a:path w="854075" h="981710">
                  <a:moveTo>
                    <a:pt x="583772" y="312420"/>
                  </a:moveTo>
                  <a:lnTo>
                    <a:pt x="477728" y="312420"/>
                  </a:lnTo>
                  <a:lnTo>
                    <a:pt x="522111" y="322580"/>
                  </a:lnTo>
                  <a:lnTo>
                    <a:pt x="561188" y="346710"/>
                  </a:lnTo>
                  <a:lnTo>
                    <a:pt x="591751" y="378460"/>
                  </a:lnTo>
                  <a:lnTo>
                    <a:pt x="610595" y="411480"/>
                  </a:lnTo>
                  <a:lnTo>
                    <a:pt x="614244" y="443230"/>
                  </a:lnTo>
                  <a:lnTo>
                    <a:pt x="602796" y="468630"/>
                  </a:lnTo>
                  <a:lnTo>
                    <a:pt x="582897" y="488950"/>
                  </a:lnTo>
                  <a:lnTo>
                    <a:pt x="561192" y="509270"/>
                  </a:lnTo>
                  <a:lnTo>
                    <a:pt x="548688" y="523240"/>
                  </a:lnTo>
                  <a:lnTo>
                    <a:pt x="537159" y="538480"/>
                  </a:lnTo>
                  <a:lnTo>
                    <a:pt x="524975" y="551180"/>
                  </a:lnTo>
                  <a:lnTo>
                    <a:pt x="510507" y="560070"/>
                  </a:lnTo>
                  <a:lnTo>
                    <a:pt x="539772" y="560070"/>
                  </a:lnTo>
                  <a:lnTo>
                    <a:pt x="562095" y="537210"/>
                  </a:lnTo>
                  <a:lnTo>
                    <a:pt x="598903" y="499110"/>
                  </a:lnTo>
                  <a:lnTo>
                    <a:pt x="635335" y="461010"/>
                  </a:lnTo>
                  <a:lnTo>
                    <a:pt x="635223" y="447040"/>
                  </a:lnTo>
                  <a:lnTo>
                    <a:pt x="635141" y="436880"/>
                  </a:lnTo>
                  <a:lnTo>
                    <a:pt x="632333" y="414020"/>
                  </a:lnTo>
                  <a:lnTo>
                    <a:pt x="626089" y="392430"/>
                  </a:lnTo>
                  <a:lnTo>
                    <a:pt x="615587" y="373380"/>
                  </a:lnTo>
                  <a:lnTo>
                    <a:pt x="622462" y="363220"/>
                  </a:lnTo>
                  <a:lnTo>
                    <a:pt x="624219" y="351790"/>
                  </a:lnTo>
                  <a:lnTo>
                    <a:pt x="622705" y="341630"/>
                  </a:lnTo>
                  <a:lnTo>
                    <a:pt x="622379" y="340360"/>
                  </a:lnTo>
                  <a:lnTo>
                    <a:pt x="592663" y="340360"/>
                  </a:lnTo>
                  <a:lnTo>
                    <a:pt x="586281" y="336550"/>
                  </a:lnTo>
                  <a:lnTo>
                    <a:pt x="580389" y="332740"/>
                  </a:lnTo>
                  <a:lnTo>
                    <a:pt x="575840" y="328930"/>
                  </a:lnTo>
                  <a:lnTo>
                    <a:pt x="573486" y="323850"/>
                  </a:lnTo>
                  <a:lnTo>
                    <a:pt x="582673" y="313690"/>
                  </a:lnTo>
                  <a:lnTo>
                    <a:pt x="583772" y="312420"/>
                  </a:lnTo>
                  <a:close/>
                </a:path>
                <a:path w="854075" h="981710">
                  <a:moveTo>
                    <a:pt x="524693" y="419100"/>
                  </a:moveTo>
                  <a:lnTo>
                    <a:pt x="522908" y="427990"/>
                  </a:lnTo>
                  <a:lnTo>
                    <a:pt x="527120" y="434340"/>
                  </a:lnTo>
                  <a:lnTo>
                    <a:pt x="533992" y="440690"/>
                  </a:lnTo>
                  <a:lnTo>
                    <a:pt x="540187" y="447040"/>
                  </a:lnTo>
                  <a:lnTo>
                    <a:pt x="545775" y="462280"/>
                  </a:lnTo>
                  <a:lnTo>
                    <a:pt x="548331" y="478790"/>
                  </a:lnTo>
                  <a:lnTo>
                    <a:pt x="551367" y="492760"/>
                  </a:lnTo>
                  <a:lnTo>
                    <a:pt x="558398" y="504190"/>
                  </a:lnTo>
                  <a:lnTo>
                    <a:pt x="566676" y="478790"/>
                  </a:lnTo>
                  <a:lnTo>
                    <a:pt x="560481" y="455930"/>
                  </a:lnTo>
                  <a:lnTo>
                    <a:pt x="544818" y="434340"/>
                  </a:lnTo>
                  <a:lnTo>
                    <a:pt x="524693" y="419100"/>
                  </a:lnTo>
                  <a:close/>
                </a:path>
                <a:path w="854075" h="981710">
                  <a:moveTo>
                    <a:pt x="650994" y="288290"/>
                  </a:moveTo>
                  <a:lnTo>
                    <a:pt x="612602" y="288290"/>
                  </a:lnTo>
                  <a:lnTo>
                    <a:pt x="609387" y="302260"/>
                  </a:lnTo>
                  <a:lnTo>
                    <a:pt x="602299" y="313690"/>
                  </a:lnTo>
                  <a:lnTo>
                    <a:pt x="595378" y="326390"/>
                  </a:lnTo>
                  <a:lnTo>
                    <a:pt x="592663" y="340360"/>
                  </a:lnTo>
                  <a:lnTo>
                    <a:pt x="622379" y="340360"/>
                  </a:lnTo>
                  <a:lnTo>
                    <a:pt x="619765" y="330200"/>
                  </a:lnTo>
                  <a:lnTo>
                    <a:pt x="627394" y="317500"/>
                  </a:lnTo>
                  <a:lnTo>
                    <a:pt x="635594" y="306070"/>
                  </a:lnTo>
                  <a:lnTo>
                    <a:pt x="644248" y="295910"/>
                  </a:lnTo>
                  <a:lnTo>
                    <a:pt x="650994" y="288290"/>
                  </a:lnTo>
                  <a:close/>
                </a:path>
                <a:path w="854075" h="981710">
                  <a:moveTo>
                    <a:pt x="675169" y="285750"/>
                  </a:moveTo>
                  <a:lnTo>
                    <a:pt x="653242" y="285750"/>
                  </a:lnTo>
                  <a:lnTo>
                    <a:pt x="658426" y="297180"/>
                  </a:lnTo>
                  <a:lnTo>
                    <a:pt x="657781" y="306070"/>
                  </a:lnTo>
                  <a:lnTo>
                    <a:pt x="657816" y="325120"/>
                  </a:lnTo>
                  <a:lnTo>
                    <a:pt x="667250" y="334010"/>
                  </a:lnTo>
                  <a:lnTo>
                    <a:pt x="672649" y="321310"/>
                  </a:lnTo>
                  <a:lnTo>
                    <a:pt x="672526" y="294640"/>
                  </a:lnTo>
                  <a:lnTo>
                    <a:pt x="675169" y="285750"/>
                  </a:lnTo>
                  <a:close/>
                </a:path>
                <a:path w="854075" h="981710">
                  <a:moveTo>
                    <a:pt x="707871" y="283210"/>
                  </a:moveTo>
                  <a:lnTo>
                    <a:pt x="675924" y="283210"/>
                  </a:lnTo>
                  <a:lnTo>
                    <a:pt x="686546" y="285750"/>
                  </a:lnTo>
                  <a:lnTo>
                    <a:pt x="690596" y="294640"/>
                  </a:lnTo>
                  <a:lnTo>
                    <a:pt x="694155" y="303530"/>
                  </a:lnTo>
                  <a:lnTo>
                    <a:pt x="703305" y="309880"/>
                  </a:lnTo>
                  <a:lnTo>
                    <a:pt x="707680" y="294640"/>
                  </a:lnTo>
                  <a:lnTo>
                    <a:pt x="707786" y="288290"/>
                  </a:lnTo>
                  <a:lnTo>
                    <a:pt x="707871" y="283210"/>
                  </a:lnTo>
                  <a:close/>
                </a:path>
                <a:path w="854075" h="981710">
                  <a:moveTo>
                    <a:pt x="735532" y="237490"/>
                  </a:moveTo>
                  <a:lnTo>
                    <a:pt x="612134" y="237490"/>
                  </a:lnTo>
                  <a:lnTo>
                    <a:pt x="623270" y="238760"/>
                  </a:lnTo>
                  <a:lnTo>
                    <a:pt x="614686" y="251460"/>
                  </a:lnTo>
                  <a:lnTo>
                    <a:pt x="602217" y="256540"/>
                  </a:lnTo>
                  <a:lnTo>
                    <a:pt x="588380" y="256540"/>
                  </a:lnTo>
                  <a:lnTo>
                    <a:pt x="575696" y="257810"/>
                  </a:lnTo>
                  <a:lnTo>
                    <a:pt x="575630" y="260350"/>
                  </a:lnTo>
                  <a:lnTo>
                    <a:pt x="575563" y="262890"/>
                  </a:lnTo>
                  <a:lnTo>
                    <a:pt x="579771" y="265430"/>
                  </a:lnTo>
                  <a:lnTo>
                    <a:pt x="586024" y="267970"/>
                  </a:lnTo>
                  <a:lnTo>
                    <a:pt x="592028" y="269240"/>
                  </a:lnTo>
                  <a:lnTo>
                    <a:pt x="583702" y="283210"/>
                  </a:lnTo>
                  <a:lnTo>
                    <a:pt x="573542" y="294640"/>
                  </a:lnTo>
                  <a:lnTo>
                    <a:pt x="561883" y="303530"/>
                  </a:lnTo>
                  <a:lnTo>
                    <a:pt x="549064" y="308610"/>
                  </a:lnTo>
                  <a:lnTo>
                    <a:pt x="587068" y="308610"/>
                  </a:lnTo>
                  <a:lnTo>
                    <a:pt x="591463" y="303530"/>
                  </a:lnTo>
                  <a:lnTo>
                    <a:pt x="601043" y="294640"/>
                  </a:lnTo>
                  <a:lnTo>
                    <a:pt x="612602" y="288290"/>
                  </a:lnTo>
                  <a:lnTo>
                    <a:pt x="650994" y="288290"/>
                  </a:lnTo>
                  <a:lnTo>
                    <a:pt x="653242" y="285750"/>
                  </a:lnTo>
                  <a:lnTo>
                    <a:pt x="675169" y="285750"/>
                  </a:lnTo>
                  <a:lnTo>
                    <a:pt x="675924" y="283210"/>
                  </a:lnTo>
                  <a:lnTo>
                    <a:pt x="707871" y="283210"/>
                  </a:lnTo>
                  <a:lnTo>
                    <a:pt x="707956" y="269240"/>
                  </a:lnTo>
                  <a:lnTo>
                    <a:pt x="682147" y="269240"/>
                  </a:lnTo>
                  <a:lnTo>
                    <a:pt x="677194" y="266700"/>
                  </a:lnTo>
                  <a:lnTo>
                    <a:pt x="642104" y="266700"/>
                  </a:lnTo>
                  <a:lnTo>
                    <a:pt x="635297" y="265430"/>
                  </a:lnTo>
                  <a:lnTo>
                    <a:pt x="637516" y="257810"/>
                  </a:lnTo>
                  <a:lnTo>
                    <a:pt x="639466" y="250190"/>
                  </a:lnTo>
                  <a:lnTo>
                    <a:pt x="641830" y="243840"/>
                  </a:lnTo>
                  <a:lnTo>
                    <a:pt x="645292" y="238760"/>
                  </a:lnTo>
                  <a:lnTo>
                    <a:pt x="735761" y="238760"/>
                  </a:lnTo>
                  <a:lnTo>
                    <a:pt x="735532" y="237490"/>
                  </a:lnTo>
                  <a:close/>
                </a:path>
                <a:path w="854075" h="981710">
                  <a:moveTo>
                    <a:pt x="737942" y="252730"/>
                  </a:moveTo>
                  <a:lnTo>
                    <a:pt x="711789" y="252730"/>
                  </a:lnTo>
                  <a:lnTo>
                    <a:pt x="717992" y="256540"/>
                  </a:lnTo>
                  <a:lnTo>
                    <a:pt x="719568" y="262890"/>
                  </a:lnTo>
                  <a:lnTo>
                    <a:pt x="720572" y="269240"/>
                  </a:lnTo>
                  <a:lnTo>
                    <a:pt x="725061" y="274320"/>
                  </a:lnTo>
                  <a:lnTo>
                    <a:pt x="736753" y="265430"/>
                  </a:lnTo>
                  <a:lnTo>
                    <a:pt x="737823" y="254000"/>
                  </a:lnTo>
                  <a:lnTo>
                    <a:pt x="737942" y="252730"/>
                  </a:lnTo>
                  <a:close/>
                </a:path>
                <a:path w="854075" h="981710">
                  <a:moveTo>
                    <a:pt x="737141" y="246380"/>
                  </a:moveTo>
                  <a:lnTo>
                    <a:pt x="686523" y="246380"/>
                  </a:lnTo>
                  <a:lnTo>
                    <a:pt x="692191" y="251460"/>
                  </a:lnTo>
                  <a:lnTo>
                    <a:pt x="694343" y="257810"/>
                  </a:lnTo>
                  <a:lnTo>
                    <a:pt x="692104" y="266700"/>
                  </a:lnTo>
                  <a:lnTo>
                    <a:pt x="687786" y="269240"/>
                  </a:lnTo>
                  <a:lnTo>
                    <a:pt x="707956" y="269240"/>
                  </a:lnTo>
                  <a:lnTo>
                    <a:pt x="707965" y="266700"/>
                  </a:lnTo>
                  <a:lnTo>
                    <a:pt x="711789" y="252730"/>
                  </a:lnTo>
                  <a:lnTo>
                    <a:pt x="737942" y="252730"/>
                  </a:lnTo>
                  <a:lnTo>
                    <a:pt x="738061" y="251460"/>
                  </a:lnTo>
                  <a:lnTo>
                    <a:pt x="737141" y="246380"/>
                  </a:lnTo>
                  <a:close/>
                </a:path>
                <a:path w="854075" h="981710">
                  <a:moveTo>
                    <a:pt x="735761" y="238760"/>
                  </a:moveTo>
                  <a:lnTo>
                    <a:pt x="645292" y="238760"/>
                  </a:lnTo>
                  <a:lnTo>
                    <a:pt x="654251" y="242570"/>
                  </a:lnTo>
                  <a:lnTo>
                    <a:pt x="658849" y="248920"/>
                  </a:lnTo>
                  <a:lnTo>
                    <a:pt x="660190" y="256540"/>
                  </a:lnTo>
                  <a:lnTo>
                    <a:pt x="659376" y="265430"/>
                  </a:lnTo>
                  <a:lnTo>
                    <a:pt x="653419" y="265430"/>
                  </a:lnTo>
                  <a:lnTo>
                    <a:pt x="647903" y="266700"/>
                  </a:lnTo>
                  <a:lnTo>
                    <a:pt x="677194" y="266700"/>
                  </a:lnTo>
                  <a:lnTo>
                    <a:pt x="674718" y="265430"/>
                  </a:lnTo>
                  <a:lnTo>
                    <a:pt x="674648" y="262890"/>
                  </a:lnTo>
                  <a:lnTo>
                    <a:pt x="674578" y="260350"/>
                  </a:lnTo>
                  <a:lnTo>
                    <a:pt x="675340" y="254000"/>
                  </a:lnTo>
                  <a:lnTo>
                    <a:pt x="678210" y="246380"/>
                  </a:lnTo>
                  <a:lnTo>
                    <a:pt x="737141" y="246380"/>
                  </a:lnTo>
                  <a:lnTo>
                    <a:pt x="735761" y="238760"/>
                  </a:lnTo>
                  <a:close/>
                </a:path>
                <a:path w="854075" h="981710">
                  <a:moveTo>
                    <a:pt x="645749" y="157480"/>
                  </a:moveTo>
                  <a:lnTo>
                    <a:pt x="637069" y="162560"/>
                  </a:lnTo>
                  <a:lnTo>
                    <a:pt x="633735" y="171450"/>
                  </a:lnTo>
                  <a:lnTo>
                    <a:pt x="632487" y="182880"/>
                  </a:lnTo>
                  <a:lnTo>
                    <a:pt x="630065" y="194310"/>
                  </a:lnTo>
                  <a:lnTo>
                    <a:pt x="627345" y="199390"/>
                  </a:lnTo>
                  <a:lnTo>
                    <a:pt x="622681" y="200660"/>
                  </a:lnTo>
                  <a:lnTo>
                    <a:pt x="612831" y="200660"/>
                  </a:lnTo>
                  <a:lnTo>
                    <a:pt x="614003" y="207010"/>
                  </a:lnTo>
                  <a:lnTo>
                    <a:pt x="619982" y="208280"/>
                  </a:lnTo>
                  <a:lnTo>
                    <a:pt x="626173" y="210820"/>
                  </a:lnTo>
                  <a:lnTo>
                    <a:pt x="627982" y="215900"/>
                  </a:lnTo>
                  <a:lnTo>
                    <a:pt x="618743" y="227330"/>
                  </a:lnTo>
                  <a:lnTo>
                    <a:pt x="589570" y="232410"/>
                  </a:lnTo>
                  <a:lnTo>
                    <a:pt x="582617" y="242570"/>
                  </a:lnTo>
                  <a:lnTo>
                    <a:pt x="593390" y="242570"/>
                  </a:lnTo>
                  <a:lnTo>
                    <a:pt x="612134" y="237490"/>
                  </a:lnTo>
                  <a:lnTo>
                    <a:pt x="735532" y="237490"/>
                  </a:lnTo>
                  <a:lnTo>
                    <a:pt x="735568" y="234950"/>
                  </a:lnTo>
                  <a:lnTo>
                    <a:pt x="687504" y="234950"/>
                  </a:lnTo>
                  <a:lnTo>
                    <a:pt x="678477" y="231140"/>
                  </a:lnTo>
                  <a:lnTo>
                    <a:pt x="655287" y="231140"/>
                  </a:lnTo>
                  <a:lnTo>
                    <a:pt x="650385" y="229870"/>
                  </a:lnTo>
                  <a:lnTo>
                    <a:pt x="644784" y="226060"/>
                  </a:lnTo>
                  <a:lnTo>
                    <a:pt x="646041" y="219710"/>
                  </a:lnTo>
                  <a:lnTo>
                    <a:pt x="649191" y="212090"/>
                  </a:lnTo>
                  <a:lnTo>
                    <a:pt x="757193" y="212090"/>
                  </a:lnTo>
                  <a:lnTo>
                    <a:pt x="760464" y="210820"/>
                  </a:lnTo>
                  <a:lnTo>
                    <a:pt x="767885" y="205740"/>
                  </a:lnTo>
                  <a:lnTo>
                    <a:pt x="768469" y="204470"/>
                  </a:lnTo>
                  <a:lnTo>
                    <a:pt x="655782" y="204470"/>
                  </a:lnTo>
                  <a:lnTo>
                    <a:pt x="648251" y="200660"/>
                  </a:lnTo>
                  <a:lnTo>
                    <a:pt x="622681" y="200660"/>
                  </a:lnTo>
                  <a:lnTo>
                    <a:pt x="617400" y="199390"/>
                  </a:lnTo>
                  <a:lnTo>
                    <a:pt x="647993" y="199390"/>
                  </a:lnTo>
                  <a:lnTo>
                    <a:pt x="646448" y="191770"/>
                  </a:lnTo>
                  <a:lnTo>
                    <a:pt x="647451" y="191770"/>
                  </a:lnTo>
                  <a:lnTo>
                    <a:pt x="649686" y="180340"/>
                  </a:lnTo>
                  <a:lnTo>
                    <a:pt x="655096" y="179070"/>
                  </a:lnTo>
                  <a:lnTo>
                    <a:pt x="753742" y="179070"/>
                  </a:lnTo>
                  <a:lnTo>
                    <a:pt x="747781" y="177800"/>
                  </a:lnTo>
                  <a:lnTo>
                    <a:pt x="747388" y="173990"/>
                  </a:lnTo>
                  <a:lnTo>
                    <a:pt x="696003" y="173990"/>
                  </a:lnTo>
                  <a:lnTo>
                    <a:pt x="689526" y="172720"/>
                  </a:lnTo>
                  <a:lnTo>
                    <a:pt x="666750" y="172720"/>
                  </a:lnTo>
                  <a:lnTo>
                    <a:pt x="660538" y="171450"/>
                  </a:lnTo>
                  <a:lnTo>
                    <a:pt x="657237" y="170180"/>
                  </a:lnTo>
                  <a:lnTo>
                    <a:pt x="648734" y="170180"/>
                  </a:lnTo>
                  <a:lnTo>
                    <a:pt x="642079" y="168910"/>
                  </a:lnTo>
                  <a:lnTo>
                    <a:pt x="650042" y="160020"/>
                  </a:lnTo>
                  <a:lnTo>
                    <a:pt x="645749" y="157480"/>
                  </a:lnTo>
                  <a:close/>
                </a:path>
                <a:path w="854075" h="981710">
                  <a:moveTo>
                    <a:pt x="757193" y="212090"/>
                  </a:moveTo>
                  <a:lnTo>
                    <a:pt x="695330" y="212090"/>
                  </a:lnTo>
                  <a:lnTo>
                    <a:pt x="697290" y="222250"/>
                  </a:lnTo>
                  <a:lnTo>
                    <a:pt x="694228" y="231140"/>
                  </a:lnTo>
                  <a:lnTo>
                    <a:pt x="687504" y="234950"/>
                  </a:lnTo>
                  <a:lnTo>
                    <a:pt x="717288" y="234950"/>
                  </a:lnTo>
                  <a:lnTo>
                    <a:pt x="708119" y="233680"/>
                  </a:lnTo>
                  <a:lnTo>
                    <a:pt x="714685" y="223520"/>
                  </a:lnTo>
                  <a:lnTo>
                    <a:pt x="716132" y="217170"/>
                  </a:lnTo>
                  <a:lnTo>
                    <a:pt x="744495" y="217170"/>
                  </a:lnTo>
                  <a:lnTo>
                    <a:pt x="750653" y="214630"/>
                  </a:lnTo>
                  <a:lnTo>
                    <a:pt x="757193" y="212090"/>
                  </a:lnTo>
                  <a:close/>
                </a:path>
                <a:path w="854075" h="981710">
                  <a:moveTo>
                    <a:pt x="744495" y="217170"/>
                  </a:moveTo>
                  <a:lnTo>
                    <a:pt x="716132" y="217170"/>
                  </a:lnTo>
                  <a:lnTo>
                    <a:pt x="723981" y="218440"/>
                  </a:lnTo>
                  <a:lnTo>
                    <a:pt x="723872" y="219710"/>
                  </a:lnTo>
                  <a:lnTo>
                    <a:pt x="723763" y="220980"/>
                  </a:lnTo>
                  <a:lnTo>
                    <a:pt x="723653" y="222250"/>
                  </a:lnTo>
                  <a:lnTo>
                    <a:pt x="723544" y="223520"/>
                  </a:lnTo>
                  <a:lnTo>
                    <a:pt x="723435" y="224790"/>
                  </a:lnTo>
                  <a:lnTo>
                    <a:pt x="723326" y="226060"/>
                  </a:lnTo>
                  <a:lnTo>
                    <a:pt x="723217" y="227330"/>
                  </a:lnTo>
                  <a:lnTo>
                    <a:pt x="723107" y="228600"/>
                  </a:lnTo>
                  <a:lnTo>
                    <a:pt x="722998" y="229870"/>
                  </a:lnTo>
                  <a:lnTo>
                    <a:pt x="722889" y="231140"/>
                  </a:lnTo>
                  <a:lnTo>
                    <a:pt x="717288" y="234950"/>
                  </a:lnTo>
                  <a:lnTo>
                    <a:pt x="735568" y="234950"/>
                  </a:lnTo>
                  <a:lnTo>
                    <a:pt x="735679" y="227330"/>
                  </a:lnTo>
                  <a:lnTo>
                    <a:pt x="735716" y="224790"/>
                  </a:lnTo>
                  <a:lnTo>
                    <a:pt x="741416" y="218440"/>
                  </a:lnTo>
                  <a:lnTo>
                    <a:pt x="744495" y="217170"/>
                  </a:lnTo>
                  <a:close/>
                </a:path>
                <a:path w="854075" h="981710">
                  <a:moveTo>
                    <a:pt x="687387" y="212090"/>
                  </a:moveTo>
                  <a:lnTo>
                    <a:pt x="656551" y="212090"/>
                  </a:lnTo>
                  <a:lnTo>
                    <a:pt x="661642" y="214630"/>
                  </a:lnTo>
                  <a:lnTo>
                    <a:pt x="663634" y="220980"/>
                  </a:lnTo>
                  <a:lnTo>
                    <a:pt x="661700" y="228600"/>
                  </a:lnTo>
                  <a:lnTo>
                    <a:pt x="657585" y="228600"/>
                  </a:lnTo>
                  <a:lnTo>
                    <a:pt x="655287" y="231140"/>
                  </a:lnTo>
                  <a:lnTo>
                    <a:pt x="678477" y="231140"/>
                  </a:lnTo>
                  <a:lnTo>
                    <a:pt x="679312" y="223520"/>
                  </a:lnTo>
                  <a:lnTo>
                    <a:pt x="682165" y="215900"/>
                  </a:lnTo>
                  <a:lnTo>
                    <a:pt x="687387" y="212090"/>
                  </a:lnTo>
                  <a:close/>
                </a:path>
                <a:path w="854075" h="981710">
                  <a:moveTo>
                    <a:pt x="782635" y="165100"/>
                  </a:moveTo>
                  <a:lnTo>
                    <a:pt x="754150" y="165100"/>
                  </a:lnTo>
                  <a:lnTo>
                    <a:pt x="760113" y="166370"/>
                  </a:lnTo>
                  <a:lnTo>
                    <a:pt x="760631" y="171450"/>
                  </a:lnTo>
                  <a:lnTo>
                    <a:pt x="758266" y="176530"/>
                  </a:lnTo>
                  <a:lnTo>
                    <a:pt x="753742" y="179070"/>
                  </a:lnTo>
                  <a:lnTo>
                    <a:pt x="660989" y="179070"/>
                  </a:lnTo>
                  <a:lnTo>
                    <a:pt x="669104" y="182880"/>
                  </a:lnTo>
                  <a:lnTo>
                    <a:pt x="667187" y="189230"/>
                  </a:lnTo>
                  <a:lnTo>
                    <a:pt x="669460" y="193040"/>
                  </a:lnTo>
                  <a:lnTo>
                    <a:pt x="665625" y="200660"/>
                  </a:lnTo>
                  <a:lnTo>
                    <a:pt x="660494" y="201930"/>
                  </a:lnTo>
                  <a:lnTo>
                    <a:pt x="655782" y="204470"/>
                  </a:lnTo>
                  <a:lnTo>
                    <a:pt x="768469" y="204470"/>
                  </a:lnTo>
                  <a:lnTo>
                    <a:pt x="769636" y="201930"/>
                  </a:lnTo>
                  <a:lnTo>
                    <a:pt x="690542" y="201930"/>
                  </a:lnTo>
                  <a:lnTo>
                    <a:pt x="684840" y="195580"/>
                  </a:lnTo>
                  <a:lnTo>
                    <a:pt x="687888" y="185420"/>
                  </a:lnTo>
                  <a:lnTo>
                    <a:pt x="693775" y="184150"/>
                  </a:lnTo>
                  <a:lnTo>
                    <a:pt x="776281" y="184150"/>
                  </a:lnTo>
                  <a:lnTo>
                    <a:pt x="778510" y="173990"/>
                  </a:lnTo>
                  <a:lnTo>
                    <a:pt x="782635" y="165100"/>
                  </a:lnTo>
                  <a:close/>
                </a:path>
                <a:path w="854075" h="981710">
                  <a:moveTo>
                    <a:pt x="776281" y="184150"/>
                  </a:moveTo>
                  <a:lnTo>
                    <a:pt x="693775" y="184150"/>
                  </a:lnTo>
                  <a:lnTo>
                    <a:pt x="699057" y="186690"/>
                  </a:lnTo>
                  <a:lnTo>
                    <a:pt x="702339" y="190500"/>
                  </a:lnTo>
                  <a:lnTo>
                    <a:pt x="702226" y="196850"/>
                  </a:lnTo>
                  <a:lnTo>
                    <a:pt x="695254" y="196850"/>
                  </a:lnTo>
                  <a:lnTo>
                    <a:pt x="690542" y="201930"/>
                  </a:lnTo>
                  <a:lnTo>
                    <a:pt x="769636" y="201930"/>
                  </a:lnTo>
                  <a:lnTo>
                    <a:pt x="770803" y="199390"/>
                  </a:lnTo>
                  <a:lnTo>
                    <a:pt x="746333" y="199390"/>
                  </a:lnTo>
                  <a:lnTo>
                    <a:pt x="742669" y="198120"/>
                  </a:lnTo>
                  <a:lnTo>
                    <a:pt x="742743" y="196850"/>
                  </a:lnTo>
                  <a:lnTo>
                    <a:pt x="742817" y="195580"/>
                  </a:lnTo>
                  <a:lnTo>
                    <a:pt x="742891" y="194310"/>
                  </a:lnTo>
                  <a:lnTo>
                    <a:pt x="744123" y="190500"/>
                  </a:lnTo>
                  <a:lnTo>
                    <a:pt x="774888" y="190500"/>
                  </a:lnTo>
                  <a:lnTo>
                    <a:pt x="776281" y="184150"/>
                  </a:lnTo>
                  <a:close/>
                </a:path>
                <a:path w="854075" h="981710">
                  <a:moveTo>
                    <a:pt x="774888" y="190500"/>
                  </a:moveTo>
                  <a:lnTo>
                    <a:pt x="744123" y="190500"/>
                  </a:lnTo>
                  <a:lnTo>
                    <a:pt x="748302" y="193040"/>
                  </a:lnTo>
                  <a:lnTo>
                    <a:pt x="751527" y="194310"/>
                  </a:lnTo>
                  <a:lnTo>
                    <a:pt x="750435" y="198120"/>
                  </a:lnTo>
                  <a:lnTo>
                    <a:pt x="746333" y="199390"/>
                  </a:lnTo>
                  <a:lnTo>
                    <a:pt x="770803" y="199390"/>
                  </a:lnTo>
                  <a:lnTo>
                    <a:pt x="774888" y="190500"/>
                  </a:lnTo>
                  <a:close/>
                </a:path>
                <a:path w="854075" h="981710">
                  <a:moveTo>
                    <a:pt x="790187" y="158750"/>
                  </a:moveTo>
                  <a:lnTo>
                    <a:pt x="698690" y="158750"/>
                  </a:lnTo>
                  <a:lnTo>
                    <a:pt x="706569" y="161290"/>
                  </a:lnTo>
                  <a:lnTo>
                    <a:pt x="704956" y="163830"/>
                  </a:lnTo>
                  <a:lnTo>
                    <a:pt x="707458" y="166370"/>
                  </a:lnTo>
                  <a:lnTo>
                    <a:pt x="706138" y="168910"/>
                  </a:lnTo>
                  <a:lnTo>
                    <a:pt x="702645" y="173990"/>
                  </a:lnTo>
                  <a:lnTo>
                    <a:pt x="747388" y="173990"/>
                  </a:lnTo>
                  <a:lnTo>
                    <a:pt x="747257" y="172720"/>
                  </a:lnTo>
                  <a:lnTo>
                    <a:pt x="749622" y="167640"/>
                  </a:lnTo>
                  <a:lnTo>
                    <a:pt x="754150" y="165100"/>
                  </a:lnTo>
                  <a:lnTo>
                    <a:pt x="782635" y="165100"/>
                  </a:lnTo>
                  <a:lnTo>
                    <a:pt x="784992" y="160020"/>
                  </a:lnTo>
                  <a:lnTo>
                    <a:pt x="790187" y="158750"/>
                  </a:lnTo>
                  <a:close/>
                </a:path>
                <a:path w="854075" h="981710">
                  <a:moveTo>
                    <a:pt x="688345" y="104140"/>
                  </a:moveTo>
                  <a:lnTo>
                    <a:pt x="681423" y="118110"/>
                  </a:lnTo>
                  <a:lnTo>
                    <a:pt x="677667" y="132080"/>
                  </a:lnTo>
                  <a:lnTo>
                    <a:pt x="672393" y="144780"/>
                  </a:lnTo>
                  <a:lnTo>
                    <a:pt x="660913" y="151130"/>
                  </a:lnTo>
                  <a:lnTo>
                    <a:pt x="666302" y="154940"/>
                  </a:lnTo>
                  <a:lnTo>
                    <a:pt x="670219" y="158750"/>
                  </a:lnTo>
                  <a:lnTo>
                    <a:pt x="671950" y="162560"/>
                  </a:lnTo>
                  <a:lnTo>
                    <a:pt x="670781" y="170180"/>
                  </a:lnTo>
                  <a:lnTo>
                    <a:pt x="666750" y="172720"/>
                  </a:lnTo>
                  <a:lnTo>
                    <a:pt x="689526" y="172720"/>
                  </a:lnTo>
                  <a:lnTo>
                    <a:pt x="689435" y="170180"/>
                  </a:lnTo>
                  <a:lnTo>
                    <a:pt x="689343" y="167640"/>
                  </a:lnTo>
                  <a:lnTo>
                    <a:pt x="689298" y="166370"/>
                  </a:lnTo>
                  <a:lnTo>
                    <a:pt x="692642" y="160020"/>
                  </a:lnTo>
                  <a:lnTo>
                    <a:pt x="698690" y="158750"/>
                  </a:lnTo>
                  <a:lnTo>
                    <a:pt x="790187" y="158750"/>
                  </a:lnTo>
                  <a:lnTo>
                    <a:pt x="800575" y="156210"/>
                  </a:lnTo>
                  <a:lnTo>
                    <a:pt x="802107" y="149860"/>
                  </a:lnTo>
                  <a:lnTo>
                    <a:pt x="787049" y="149860"/>
                  </a:lnTo>
                  <a:lnTo>
                    <a:pt x="785696" y="148590"/>
                  </a:lnTo>
                  <a:lnTo>
                    <a:pt x="699711" y="148590"/>
                  </a:lnTo>
                  <a:lnTo>
                    <a:pt x="694098" y="143510"/>
                  </a:lnTo>
                  <a:lnTo>
                    <a:pt x="694188" y="137160"/>
                  </a:lnTo>
                  <a:lnTo>
                    <a:pt x="694254" y="135890"/>
                  </a:lnTo>
                  <a:lnTo>
                    <a:pt x="694320" y="134620"/>
                  </a:lnTo>
                  <a:lnTo>
                    <a:pt x="694386" y="133350"/>
                  </a:lnTo>
                  <a:lnTo>
                    <a:pt x="694452" y="132080"/>
                  </a:lnTo>
                  <a:lnTo>
                    <a:pt x="694518" y="130810"/>
                  </a:lnTo>
                  <a:lnTo>
                    <a:pt x="694584" y="129540"/>
                  </a:lnTo>
                  <a:lnTo>
                    <a:pt x="695212" y="123190"/>
                  </a:lnTo>
                  <a:lnTo>
                    <a:pt x="696003" y="115570"/>
                  </a:lnTo>
                  <a:lnTo>
                    <a:pt x="762106" y="115570"/>
                  </a:lnTo>
                  <a:lnTo>
                    <a:pt x="762767" y="110490"/>
                  </a:lnTo>
                  <a:lnTo>
                    <a:pt x="716923" y="110490"/>
                  </a:lnTo>
                  <a:lnTo>
                    <a:pt x="707198" y="109220"/>
                  </a:lnTo>
                  <a:lnTo>
                    <a:pt x="697244" y="105410"/>
                  </a:lnTo>
                  <a:lnTo>
                    <a:pt x="688345" y="104140"/>
                  </a:lnTo>
                  <a:close/>
                </a:path>
                <a:path w="854075" h="981710">
                  <a:moveTo>
                    <a:pt x="653936" y="168910"/>
                  </a:moveTo>
                  <a:lnTo>
                    <a:pt x="648734" y="170180"/>
                  </a:lnTo>
                  <a:lnTo>
                    <a:pt x="657237" y="170180"/>
                  </a:lnTo>
                  <a:lnTo>
                    <a:pt x="653936" y="168910"/>
                  </a:lnTo>
                  <a:close/>
                </a:path>
                <a:path w="854075" h="981710">
                  <a:moveTo>
                    <a:pt x="806563" y="132080"/>
                  </a:moveTo>
                  <a:lnTo>
                    <a:pt x="792586" y="132080"/>
                  </a:lnTo>
                  <a:lnTo>
                    <a:pt x="787049" y="149860"/>
                  </a:lnTo>
                  <a:lnTo>
                    <a:pt x="802107" y="149860"/>
                  </a:lnTo>
                  <a:lnTo>
                    <a:pt x="805785" y="134620"/>
                  </a:lnTo>
                  <a:lnTo>
                    <a:pt x="806563" y="132080"/>
                  </a:lnTo>
                  <a:close/>
                </a:path>
                <a:path w="854075" h="981710">
                  <a:moveTo>
                    <a:pt x="701972" y="146050"/>
                  </a:moveTo>
                  <a:lnTo>
                    <a:pt x="699711" y="148590"/>
                  </a:lnTo>
                  <a:lnTo>
                    <a:pt x="710227" y="148590"/>
                  </a:lnTo>
                  <a:lnTo>
                    <a:pt x="701972" y="146050"/>
                  </a:lnTo>
                  <a:close/>
                </a:path>
                <a:path w="854075" h="981710">
                  <a:moveTo>
                    <a:pt x="835921" y="73660"/>
                  </a:moveTo>
                  <a:lnTo>
                    <a:pt x="774972" y="73660"/>
                  </a:lnTo>
                  <a:lnTo>
                    <a:pt x="783049" y="76200"/>
                  </a:lnTo>
                  <a:lnTo>
                    <a:pt x="782810" y="81280"/>
                  </a:lnTo>
                  <a:lnTo>
                    <a:pt x="782690" y="83820"/>
                  </a:lnTo>
                  <a:lnTo>
                    <a:pt x="782571" y="86360"/>
                  </a:lnTo>
                  <a:lnTo>
                    <a:pt x="782511" y="87630"/>
                  </a:lnTo>
                  <a:lnTo>
                    <a:pt x="779879" y="102870"/>
                  </a:lnTo>
                  <a:lnTo>
                    <a:pt x="773596" y="114300"/>
                  </a:lnTo>
                  <a:lnTo>
                    <a:pt x="762106" y="115570"/>
                  </a:lnTo>
                  <a:lnTo>
                    <a:pt x="696003" y="115570"/>
                  </a:lnTo>
                  <a:lnTo>
                    <a:pt x="718215" y="121920"/>
                  </a:lnTo>
                  <a:lnTo>
                    <a:pt x="717523" y="129540"/>
                  </a:lnTo>
                  <a:lnTo>
                    <a:pt x="716178" y="135890"/>
                  </a:lnTo>
                  <a:lnTo>
                    <a:pt x="713856" y="143510"/>
                  </a:lnTo>
                  <a:lnTo>
                    <a:pt x="710227" y="148590"/>
                  </a:lnTo>
                  <a:lnTo>
                    <a:pt x="752302" y="148590"/>
                  </a:lnTo>
                  <a:lnTo>
                    <a:pt x="752368" y="140970"/>
                  </a:lnTo>
                  <a:lnTo>
                    <a:pt x="755614" y="134620"/>
                  </a:lnTo>
                  <a:lnTo>
                    <a:pt x="761264" y="130810"/>
                  </a:lnTo>
                  <a:lnTo>
                    <a:pt x="806952" y="130810"/>
                  </a:lnTo>
                  <a:lnTo>
                    <a:pt x="810456" y="119380"/>
                  </a:lnTo>
                  <a:lnTo>
                    <a:pt x="796231" y="119380"/>
                  </a:lnTo>
                  <a:lnTo>
                    <a:pt x="791432" y="110490"/>
                  </a:lnTo>
                  <a:lnTo>
                    <a:pt x="793568" y="97790"/>
                  </a:lnTo>
                  <a:lnTo>
                    <a:pt x="799946" y="86360"/>
                  </a:lnTo>
                  <a:lnTo>
                    <a:pt x="807877" y="81280"/>
                  </a:lnTo>
                  <a:lnTo>
                    <a:pt x="826436" y="81280"/>
                  </a:lnTo>
                  <a:lnTo>
                    <a:pt x="829747" y="74930"/>
                  </a:lnTo>
                  <a:lnTo>
                    <a:pt x="835921" y="73660"/>
                  </a:lnTo>
                  <a:close/>
                </a:path>
                <a:path w="854075" h="981710">
                  <a:moveTo>
                    <a:pt x="806952" y="130810"/>
                  </a:moveTo>
                  <a:lnTo>
                    <a:pt x="768545" y="130810"/>
                  </a:lnTo>
                  <a:lnTo>
                    <a:pt x="768624" y="132080"/>
                  </a:lnTo>
                  <a:lnTo>
                    <a:pt x="768703" y="133350"/>
                  </a:lnTo>
                  <a:lnTo>
                    <a:pt x="768782" y="134620"/>
                  </a:lnTo>
                  <a:lnTo>
                    <a:pt x="768861" y="135890"/>
                  </a:lnTo>
                  <a:lnTo>
                    <a:pt x="768940" y="137160"/>
                  </a:lnTo>
                  <a:lnTo>
                    <a:pt x="769018" y="138430"/>
                  </a:lnTo>
                  <a:lnTo>
                    <a:pt x="766548" y="144780"/>
                  </a:lnTo>
                  <a:lnTo>
                    <a:pt x="761016" y="148590"/>
                  </a:lnTo>
                  <a:lnTo>
                    <a:pt x="785696" y="148590"/>
                  </a:lnTo>
                  <a:lnTo>
                    <a:pt x="782991" y="146050"/>
                  </a:lnTo>
                  <a:lnTo>
                    <a:pt x="783708" y="139700"/>
                  </a:lnTo>
                  <a:lnTo>
                    <a:pt x="787480" y="133350"/>
                  </a:lnTo>
                  <a:lnTo>
                    <a:pt x="792586" y="132080"/>
                  </a:lnTo>
                  <a:lnTo>
                    <a:pt x="806563" y="132080"/>
                  </a:lnTo>
                  <a:lnTo>
                    <a:pt x="806952" y="130810"/>
                  </a:lnTo>
                  <a:close/>
                </a:path>
                <a:path w="854075" h="981710">
                  <a:moveTo>
                    <a:pt x="826436" y="81280"/>
                  </a:moveTo>
                  <a:lnTo>
                    <a:pt x="807877" y="81280"/>
                  </a:lnTo>
                  <a:lnTo>
                    <a:pt x="804645" y="91440"/>
                  </a:lnTo>
                  <a:lnTo>
                    <a:pt x="802726" y="101600"/>
                  </a:lnTo>
                  <a:lnTo>
                    <a:pt x="800471" y="110490"/>
                  </a:lnTo>
                  <a:lnTo>
                    <a:pt x="796231" y="119380"/>
                  </a:lnTo>
                  <a:lnTo>
                    <a:pt x="810456" y="119380"/>
                  </a:lnTo>
                  <a:lnTo>
                    <a:pt x="812013" y="114300"/>
                  </a:lnTo>
                  <a:lnTo>
                    <a:pt x="819815" y="93980"/>
                  </a:lnTo>
                  <a:lnTo>
                    <a:pt x="826436" y="81280"/>
                  </a:lnTo>
                  <a:close/>
                </a:path>
                <a:path w="854075" h="981710">
                  <a:moveTo>
                    <a:pt x="739412" y="67310"/>
                  </a:moveTo>
                  <a:lnTo>
                    <a:pt x="731711" y="72390"/>
                  </a:lnTo>
                  <a:lnTo>
                    <a:pt x="727945" y="83820"/>
                  </a:lnTo>
                  <a:lnTo>
                    <a:pt x="726344" y="96520"/>
                  </a:lnTo>
                  <a:lnTo>
                    <a:pt x="725137" y="106680"/>
                  </a:lnTo>
                  <a:lnTo>
                    <a:pt x="716923" y="110490"/>
                  </a:lnTo>
                  <a:lnTo>
                    <a:pt x="743945" y="110490"/>
                  </a:lnTo>
                  <a:lnTo>
                    <a:pt x="742442" y="99060"/>
                  </a:lnTo>
                  <a:lnTo>
                    <a:pt x="742960" y="87630"/>
                  </a:lnTo>
                  <a:lnTo>
                    <a:pt x="742836" y="76200"/>
                  </a:lnTo>
                  <a:lnTo>
                    <a:pt x="739412" y="67310"/>
                  </a:lnTo>
                  <a:close/>
                </a:path>
                <a:path w="854075" h="981710">
                  <a:moveTo>
                    <a:pt x="769561" y="46990"/>
                  </a:moveTo>
                  <a:lnTo>
                    <a:pt x="758570" y="59690"/>
                  </a:lnTo>
                  <a:lnTo>
                    <a:pt x="754548" y="74930"/>
                  </a:lnTo>
                  <a:lnTo>
                    <a:pt x="751629" y="91440"/>
                  </a:lnTo>
                  <a:lnTo>
                    <a:pt x="743945" y="110490"/>
                  </a:lnTo>
                  <a:lnTo>
                    <a:pt x="762767" y="110490"/>
                  </a:lnTo>
                  <a:lnTo>
                    <a:pt x="763592" y="104140"/>
                  </a:lnTo>
                  <a:lnTo>
                    <a:pt x="766567" y="93980"/>
                  </a:lnTo>
                  <a:lnTo>
                    <a:pt x="770529" y="82550"/>
                  </a:lnTo>
                  <a:lnTo>
                    <a:pt x="774972" y="73660"/>
                  </a:lnTo>
                  <a:lnTo>
                    <a:pt x="850378" y="73660"/>
                  </a:lnTo>
                  <a:lnTo>
                    <a:pt x="852975" y="71120"/>
                  </a:lnTo>
                  <a:lnTo>
                    <a:pt x="851391" y="66040"/>
                  </a:lnTo>
                  <a:lnTo>
                    <a:pt x="846168" y="64770"/>
                  </a:lnTo>
                  <a:lnTo>
                    <a:pt x="777435" y="64770"/>
                  </a:lnTo>
                  <a:lnTo>
                    <a:pt x="773923" y="62230"/>
                  </a:lnTo>
                  <a:lnTo>
                    <a:pt x="774023" y="59690"/>
                  </a:lnTo>
                  <a:lnTo>
                    <a:pt x="774089" y="50800"/>
                  </a:lnTo>
                  <a:lnTo>
                    <a:pt x="769561" y="46990"/>
                  </a:lnTo>
                  <a:close/>
                </a:path>
                <a:path w="854075" h="981710">
                  <a:moveTo>
                    <a:pt x="850378" y="73660"/>
                  </a:moveTo>
                  <a:lnTo>
                    <a:pt x="835921" y="73660"/>
                  </a:lnTo>
                  <a:lnTo>
                    <a:pt x="842880" y="74930"/>
                  </a:lnTo>
                  <a:lnTo>
                    <a:pt x="849079" y="74930"/>
                  </a:lnTo>
                  <a:lnTo>
                    <a:pt x="850378" y="73660"/>
                  </a:lnTo>
                  <a:close/>
                </a:path>
                <a:path w="854075" h="981710">
                  <a:moveTo>
                    <a:pt x="806048" y="13970"/>
                  </a:moveTo>
                  <a:lnTo>
                    <a:pt x="797756" y="27940"/>
                  </a:lnTo>
                  <a:lnTo>
                    <a:pt x="796276" y="46990"/>
                  </a:lnTo>
                  <a:lnTo>
                    <a:pt x="792529" y="62230"/>
                  </a:lnTo>
                  <a:lnTo>
                    <a:pt x="777435" y="64770"/>
                  </a:lnTo>
                  <a:lnTo>
                    <a:pt x="839459" y="64770"/>
                  </a:lnTo>
                  <a:lnTo>
                    <a:pt x="833417" y="62230"/>
                  </a:lnTo>
                  <a:lnTo>
                    <a:pt x="811357" y="62230"/>
                  </a:lnTo>
                  <a:lnTo>
                    <a:pt x="810741" y="50800"/>
                  </a:lnTo>
                  <a:lnTo>
                    <a:pt x="810672" y="49530"/>
                  </a:lnTo>
                  <a:lnTo>
                    <a:pt x="812251" y="34290"/>
                  </a:lnTo>
                  <a:lnTo>
                    <a:pt x="812153" y="27940"/>
                  </a:lnTo>
                  <a:lnTo>
                    <a:pt x="812055" y="21590"/>
                  </a:lnTo>
                  <a:lnTo>
                    <a:pt x="806048" y="13970"/>
                  </a:lnTo>
                  <a:close/>
                </a:path>
                <a:path w="854075" h="981710">
                  <a:moveTo>
                    <a:pt x="847730" y="0"/>
                  </a:moveTo>
                  <a:lnTo>
                    <a:pt x="837075" y="12700"/>
                  </a:lnTo>
                  <a:lnTo>
                    <a:pt x="829115" y="30480"/>
                  </a:lnTo>
                  <a:lnTo>
                    <a:pt x="821369" y="48260"/>
                  </a:lnTo>
                  <a:lnTo>
                    <a:pt x="811357" y="62230"/>
                  </a:lnTo>
                  <a:lnTo>
                    <a:pt x="833417" y="62230"/>
                  </a:lnTo>
                  <a:lnTo>
                    <a:pt x="838753" y="46990"/>
                  </a:lnTo>
                  <a:lnTo>
                    <a:pt x="844895" y="30480"/>
                  </a:lnTo>
                  <a:lnTo>
                    <a:pt x="850383" y="15240"/>
                  </a:lnTo>
                  <a:lnTo>
                    <a:pt x="853762" y="2540"/>
                  </a:lnTo>
                  <a:lnTo>
                    <a:pt x="847730" y="0"/>
                  </a:lnTo>
                  <a:close/>
                </a:path>
              </a:pathLst>
            </a:custGeom>
            <a:solidFill>
              <a:srgbClr val="21827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noAutofit/>
            </a:bodyPr>
            <a:p>
              <a:endParaRPr lang="it-IT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869</TotalTime>
  <Application>LibreOffice/26.2.4.2$Windows_x86 LibreOffice_project/0229ac93fcf0d7cbc6376066c6f35021cef002dc</Application>
  <AppVersion>15.0000</AppVersion>
  <Words>2635</Words>
  <Paragraphs>349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2024-10-15T11:24:40Z</dcterms:created>
  <dc:creator>PAGLIARANI Sara</dc:creator>
  <dc:description/>
  <dc:language>it-IT</dc:language>
  <cp:lastModifiedBy>Bianchi Davide</cp:lastModifiedBy>
  <dcterms:modified xsi:type="dcterms:W3CDTF">2026-07-22T12:33:15Z</dcterms:modified>
  <cp:revision>20</cp:revision>
  <dc:subject/>
  <dc:title>carte_dei_servizi copia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2024-10-15T00:00:00Z</vt:filetime>
  </property>
  <property fmtid="{D5CDD505-2E9C-101B-9397-08002B2CF9AE}" pid="3" name="Creator">
    <vt:lpwstr>Adobe Illustrator 29.0 (Macintosh)</vt:lpwstr>
  </property>
  <property fmtid="{D5CDD505-2E9C-101B-9397-08002B2CF9AE}" pid="4" name="LastSaved">
    <vt:filetime>2024-10-15T00:00:00Z</vt:filetime>
  </property>
  <property fmtid="{D5CDD505-2E9C-101B-9397-08002B2CF9AE}" pid="5" name="PresentationFormat">
    <vt:lpwstr>Personalizzato</vt:lpwstr>
  </property>
  <property fmtid="{D5CDD505-2E9C-101B-9397-08002B2CF9AE}" pid="6" name="Producer">
    <vt:lpwstr>Adobe PDF library 17.00</vt:lpwstr>
  </property>
  <property fmtid="{D5CDD505-2E9C-101B-9397-08002B2CF9AE}" pid="7" name="Slides">
    <vt:i4>12</vt:i4>
  </property>
</Properties>
</file>