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691813" cy="151193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DBD4DC-5552-497A-8932-3364C03C4D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96220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34240" y="8118000"/>
            <a:ext cx="96220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E55367-1C76-4544-9F19-3A0E7F963A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34240" y="811800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64800" y="811800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71EAB4-3A99-4304-8618-4CAF84BF1C6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787560" y="353772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041240" y="353772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34240" y="811800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787560" y="811800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041240" y="8118000"/>
            <a:ext cx="309816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B54067-F6CA-44C1-8E4E-B9C811A6393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3537720"/>
            <a:ext cx="96220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F4BB50-19B5-4E4E-9637-BE6AFBFBD2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96220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B984B9-E16C-4DDA-A744-423806E436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55E626-0337-49D9-8844-AD02A21C7D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C7A6DC2-9F1A-4F4B-94D8-4051CB8C35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603000"/>
            <a:ext cx="9622080" cy="1170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DFA3D7-08BE-439A-9EEF-7850EFB0BA2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34240" y="811800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4D1E4A-C42D-40C2-A92F-E06CC796AF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64800" y="811800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B792A4-CEA1-44E1-9264-ADC51726D08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3424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64800" y="3537720"/>
            <a:ext cx="46954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34240" y="8118000"/>
            <a:ext cx="9622080" cy="418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FCDBDB-35A6-49BC-9241-BC4501510C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541680" y="14013360"/>
            <a:ext cx="3607200" cy="80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551000" y="14013360"/>
            <a:ext cx="2404080" cy="80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it-IT" sz="141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5178BF-90AD-4C7D-AA1A-6999F0F00083}" type="slidenum">
              <a:rPr b="0" lang="it-IT" sz="1410" spc="-1" strike="noStrike">
                <a:solidFill>
                  <a:srgbClr val="787878"/>
                </a:solidFill>
                <a:latin typeface="Aptos"/>
              </a:rPr>
              <a:t>&lt;numero&gt;</a:t>
            </a:fld>
            <a:endParaRPr b="0" lang="it-IT" sz="141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735120" y="14013360"/>
            <a:ext cx="2404080" cy="80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34240" y="603000"/>
            <a:ext cx="9622080" cy="252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it-IT" sz="44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208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forli.ecivis.it/" TargetMode="External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2" descr=""/>
          <p:cNvPicPr/>
          <p:nvPr/>
        </p:nvPicPr>
        <p:blipFill>
          <a:blip r:embed="rId1"/>
          <a:stretch/>
        </p:blipFill>
        <p:spPr>
          <a:xfrm>
            <a:off x="-2520" y="180000"/>
            <a:ext cx="10693440" cy="15113520"/>
          </a:xfrm>
          <a:prstGeom prst="rect">
            <a:avLst/>
          </a:prstGeom>
          <a:ln w="0">
            <a:noFill/>
          </a:ln>
        </p:spPr>
      </p:pic>
      <p:sp>
        <p:nvSpPr>
          <p:cNvPr id="42" name="CasellaDiTesto 5"/>
          <p:cNvSpPr/>
          <p:nvPr/>
        </p:nvSpPr>
        <p:spPr>
          <a:xfrm>
            <a:off x="318600" y="11720880"/>
            <a:ext cx="1000944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La domanda va presentata esclusivamente dal 27 aprile al 18 maggio 2026 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DejaVu Sans"/>
              </a:rPr>
              <a:t>attraverso la compilazione di un modello online – 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accessibile dal portale comunale raggiungibile dal seguente link: 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DejaVu Sans"/>
                <a:hlinkClick r:id="rId2"/>
              </a:rPr>
              <a:t>Servizi Online Comune di Forlì | eCivis</a:t>
            </a: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Arial"/>
                <a:ea typeface="DejaVu Sans"/>
              </a:rPr>
              <a:t>Si precisa che, nel caso lo stesso minore frequenti più di un centro estivo, occorre presentare una specifica domanda per ogni centro estivo frequentato.</a:t>
            </a:r>
            <a:endParaRPr b="0" lang="it-IT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CasellaDiTesto 6"/>
          <p:cNvSpPr/>
          <p:nvPr/>
        </p:nvSpPr>
        <p:spPr>
          <a:xfrm>
            <a:off x="8838360" y="14217120"/>
            <a:ext cx="148932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it-IT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8616240" y="14081400"/>
            <a:ext cx="743040" cy="85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Application>LibreOffice/7.4.3.2$Windows_X86_64 LibreOffice_project/1048a8393ae2eeec98dff31b5c133c5f1d08b890</Application>
  <AppVersion>15.0000</AppVersion>
  <Words>43</Words>
  <Paragraphs>2</Paragraphs>
  <Company>Regione Emilia-Romagna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2024-03-25T11:35:01Z</dcterms:created>
  <dc:creator>Niboli Francesco</dc:creator>
  <dc:description/>
  <dc:language>it-IT</dc:language>
  <cp:lastModifiedBy/>
  <dcterms:modified xsi:type="dcterms:W3CDTF">2026-03-27T10:10:02Z</dcterms:modified>
  <cp:revision>10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Personalizzato</vt:lpwstr>
  </property>
  <property fmtid="{D5CDD505-2E9C-101B-9397-08002B2CF9AE}" pid="3" name="Slides">
    <vt:i4>1</vt:i4>
  </property>
</Properties>
</file>