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1" r:id="rId1"/>
  </p:sldMasterIdLst>
  <p:sldIdLst>
    <p:sldId id="294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</p:sldIdLst>
  <p:sldSz cx="6858000" cy="12192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970" userDrawn="1">
          <p15:clr>
            <a:srgbClr val="A4A3A4"/>
          </p15:clr>
        </p15:guide>
        <p15:guide id="2" pos="2160" userDrawn="1">
          <p15:clr>
            <a:srgbClr val="A4A3A4"/>
          </p15:clr>
        </p15:guide>
        <p15:guide id="3" orient="horz" pos="1572" userDrawn="1">
          <p15:clr>
            <a:srgbClr val="A4A3A4"/>
          </p15:clr>
        </p15:guide>
        <p15:guide id="4" pos="1525" userDrawn="1">
          <p15:clr>
            <a:srgbClr val="A4A3A4"/>
          </p15:clr>
        </p15:guide>
        <p15:guide id="5" pos="34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B39AC"/>
    <a:srgbClr val="F2CEEA"/>
    <a:srgbClr val="28467C"/>
    <a:srgbClr val="CC9900"/>
    <a:srgbClr val="441D61"/>
    <a:srgbClr val="644C00"/>
    <a:srgbClr val="FFCC99"/>
    <a:srgbClr val="FF6600"/>
    <a:srgbClr val="CC3300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3480" y="78"/>
      </p:cViewPr>
      <p:guideLst>
        <p:guide orient="horz" pos="6970"/>
        <p:guide pos="2160"/>
        <p:guide orient="horz" pos="1572"/>
        <p:guide pos="1525"/>
        <p:guide pos="34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81F8A-1693-4E6E-8F5E-220423138E61}" type="datetimeFigureOut">
              <a:rPr lang="it-IT" smtClean="0"/>
              <a:t>08/09/2026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3680A-9884-49E0-82E9-5BFFF592C8B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62223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81F8A-1693-4E6E-8F5E-220423138E61}" type="datetimeFigureOut">
              <a:rPr lang="it-IT" smtClean="0"/>
              <a:t>08/09/2026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3680A-9884-49E0-82E9-5BFFF592C8B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231094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81F8A-1693-4E6E-8F5E-220423138E61}" type="datetimeFigureOut">
              <a:rPr lang="it-IT" smtClean="0"/>
              <a:t>08/09/2026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3680A-9884-49E0-82E9-5BFFF592C8B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460129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81F8A-1693-4E6E-8F5E-220423138E61}" type="datetimeFigureOut">
              <a:rPr lang="it-IT" smtClean="0"/>
              <a:t>08/09/2026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3680A-9884-49E0-82E9-5BFFF592C8B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28188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81F8A-1693-4E6E-8F5E-220423138E61}" type="datetimeFigureOut">
              <a:rPr lang="it-IT" smtClean="0"/>
              <a:t>08/09/2026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3680A-9884-49E0-82E9-5BFFF592C8B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231167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81F8A-1693-4E6E-8F5E-220423138E61}" type="datetimeFigureOut">
              <a:rPr lang="it-IT" smtClean="0"/>
              <a:t>08/09/2026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3680A-9884-49E0-82E9-5BFFF592C8B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46634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81F8A-1693-4E6E-8F5E-220423138E61}" type="datetimeFigureOut">
              <a:rPr lang="it-IT" smtClean="0"/>
              <a:t>08/09/2026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3680A-9884-49E0-82E9-5BFFF592C8B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97805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81F8A-1693-4E6E-8F5E-220423138E61}" type="datetimeFigureOut">
              <a:rPr lang="it-IT" smtClean="0"/>
              <a:t>08/09/2026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3680A-9884-49E0-82E9-5BFFF592C8B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278570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81F8A-1693-4E6E-8F5E-220423138E61}" type="datetimeFigureOut">
              <a:rPr lang="it-IT" smtClean="0"/>
              <a:t>08/09/2026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3680A-9884-49E0-82E9-5BFFF592C8B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358350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81F8A-1693-4E6E-8F5E-220423138E61}" type="datetimeFigureOut">
              <a:rPr lang="it-IT" smtClean="0"/>
              <a:t>08/09/2026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3680A-9884-49E0-82E9-5BFFF592C8B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850147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F81F8A-1693-4E6E-8F5E-220423138E61}" type="datetimeFigureOut">
              <a:rPr lang="it-IT" smtClean="0"/>
              <a:t>08/09/2026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3680A-9884-49E0-82E9-5BFFF592C8B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341481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F81F8A-1693-4E6E-8F5E-220423138E61}" type="datetimeFigureOut">
              <a:rPr lang="it-IT" smtClean="0"/>
              <a:t>08/09/2026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23680A-9884-49E0-82E9-5BFFF592C8B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50344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2" r:id="rId1"/>
    <p:sldLayoutId id="2147483833" r:id="rId2"/>
    <p:sldLayoutId id="2147483834" r:id="rId3"/>
    <p:sldLayoutId id="2147483835" r:id="rId4"/>
    <p:sldLayoutId id="2147483836" r:id="rId5"/>
    <p:sldLayoutId id="2147483837" r:id="rId6"/>
    <p:sldLayoutId id="2147483838" r:id="rId7"/>
    <p:sldLayoutId id="2147483839" r:id="rId8"/>
    <p:sldLayoutId id="2147483840" r:id="rId9"/>
    <p:sldLayoutId id="2147483841" r:id="rId10"/>
    <p:sldLayoutId id="2147483842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olo 17">
            <a:extLst>
              <a:ext uri="{FF2B5EF4-FFF2-40B4-BE49-F238E27FC236}">
                <a16:creationId xmlns:a16="http://schemas.microsoft.com/office/drawing/2014/main" id="{E0147373-3729-889D-2F28-CCA0D58470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351394"/>
            <a:ext cx="5915025" cy="2356556"/>
          </a:xfrm>
        </p:spPr>
        <p:txBody>
          <a:bodyPr>
            <a:normAutofit/>
          </a:bodyPr>
          <a:lstStyle/>
          <a:p>
            <a:pPr algn="ctr"/>
            <a:r>
              <a:rPr lang="it-IT" sz="4400" b="1" dirty="0">
                <a:solidFill>
                  <a:schemeClr val="accent1">
                    <a:lumMod val="75000"/>
                  </a:schemeClr>
                </a:solidFill>
              </a:rPr>
              <a:t>Desio - Spazio Stendhal</a:t>
            </a:r>
            <a:br>
              <a:rPr lang="it-IT" sz="44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it-IT" sz="4400" b="1" dirty="0">
                <a:solidFill>
                  <a:schemeClr val="accent1">
                    <a:lumMod val="75000"/>
                  </a:schemeClr>
                </a:solidFill>
              </a:rPr>
              <a:t>11 settembre  ore 18.30</a:t>
            </a:r>
          </a:p>
        </p:txBody>
      </p:sp>
      <p:pic>
        <p:nvPicPr>
          <p:cNvPr id="21" name="Segnaposto contenuto 20">
            <a:extLst>
              <a:ext uri="{FF2B5EF4-FFF2-40B4-BE49-F238E27FC236}">
                <a16:creationId xmlns:a16="http://schemas.microsoft.com/office/drawing/2014/main" id="{F0CA1592-A3CC-27B0-E79F-D9459F8218F8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488" y="2479195"/>
            <a:ext cx="5802312" cy="8289018"/>
          </a:xfrm>
        </p:spPr>
      </p:pic>
    </p:spTree>
    <p:extLst>
      <p:ext uri="{BB962C8B-B14F-4D97-AF65-F5344CB8AC3E}">
        <p14:creationId xmlns:p14="http://schemas.microsoft.com/office/powerpoint/2010/main" val="2950413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65540A0-F14F-EAEE-EB99-903D3AC84A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383294"/>
            <a:ext cx="5915025" cy="2356556"/>
          </a:xfrm>
        </p:spPr>
        <p:txBody>
          <a:bodyPr>
            <a:normAutofit/>
          </a:bodyPr>
          <a:lstStyle/>
          <a:p>
            <a:pPr algn="ctr"/>
            <a:r>
              <a:rPr lang="it-IT" sz="4400" b="1" dirty="0">
                <a:solidFill>
                  <a:schemeClr val="accent2">
                    <a:lumMod val="75000"/>
                  </a:schemeClr>
                </a:solidFill>
              </a:rPr>
              <a:t>Opera n. 1</a:t>
            </a:r>
          </a:p>
        </p:txBody>
      </p:sp>
      <p:pic>
        <p:nvPicPr>
          <p:cNvPr id="5" name="Segnaposto contenuto 4">
            <a:extLst>
              <a:ext uri="{FF2B5EF4-FFF2-40B4-BE49-F238E27FC236}">
                <a16:creationId xmlns:a16="http://schemas.microsoft.com/office/drawing/2014/main" id="{39BEBF6D-66B5-8E2E-A548-69CCC952DE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168" y="2531986"/>
            <a:ext cx="4789664" cy="8514960"/>
          </a:xfrm>
        </p:spPr>
      </p:pic>
    </p:spTree>
    <p:extLst>
      <p:ext uri="{BB962C8B-B14F-4D97-AF65-F5344CB8AC3E}">
        <p14:creationId xmlns:p14="http://schemas.microsoft.com/office/powerpoint/2010/main" val="30591464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E3836E3-2705-8D83-D58B-DBE34EF80C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351396"/>
            <a:ext cx="5915025" cy="2356556"/>
          </a:xfrm>
        </p:spPr>
        <p:txBody>
          <a:bodyPr>
            <a:normAutofit/>
          </a:bodyPr>
          <a:lstStyle/>
          <a:p>
            <a:pPr algn="ctr"/>
            <a:r>
              <a:rPr lang="it-IT" sz="4400" b="1" dirty="0">
                <a:solidFill>
                  <a:schemeClr val="accent1">
                    <a:lumMod val="75000"/>
                  </a:schemeClr>
                </a:solidFill>
              </a:rPr>
              <a:t>Opera n. 2</a:t>
            </a:r>
            <a:endParaRPr lang="it-IT" sz="44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5" name="Segnaposto contenuto 4">
            <a:extLst>
              <a:ext uri="{FF2B5EF4-FFF2-40B4-BE49-F238E27FC236}">
                <a16:creationId xmlns:a16="http://schemas.microsoft.com/office/drawing/2014/main" id="{E52E6910-8B63-69C1-DC6F-4E8994C782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157" y="2528662"/>
            <a:ext cx="5730710" cy="8466426"/>
          </a:xfrm>
        </p:spPr>
      </p:pic>
    </p:spTree>
    <p:extLst>
      <p:ext uri="{BB962C8B-B14F-4D97-AF65-F5344CB8AC3E}">
        <p14:creationId xmlns:p14="http://schemas.microsoft.com/office/powerpoint/2010/main" val="35425410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7DE4CFA1-3BF0-A906-A138-D5B170E0E0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340767"/>
            <a:ext cx="5915025" cy="2356556"/>
          </a:xfrm>
        </p:spPr>
        <p:txBody>
          <a:bodyPr>
            <a:normAutofit/>
          </a:bodyPr>
          <a:lstStyle/>
          <a:p>
            <a:pPr algn="ctr"/>
            <a:r>
              <a:rPr lang="it-IT" sz="4400" b="1" dirty="0">
                <a:solidFill>
                  <a:schemeClr val="accent3">
                    <a:lumMod val="50000"/>
                  </a:schemeClr>
                </a:solidFill>
              </a:rPr>
              <a:t>Opera n. 3</a:t>
            </a:r>
            <a:endParaRPr lang="it-IT" sz="4400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5" name="Segnaposto contenuto 4">
            <a:extLst>
              <a:ext uri="{FF2B5EF4-FFF2-40B4-BE49-F238E27FC236}">
                <a16:creationId xmlns:a16="http://schemas.microsoft.com/office/drawing/2014/main" id="{55C8D6D1-2E0B-3EFB-6C8A-DBA79B258F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275" y="2520596"/>
            <a:ext cx="5690160" cy="7487054"/>
          </a:xfrm>
        </p:spPr>
      </p:pic>
    </p:spTree>
    <p:extLst>
      <p:ext uri="{BB962C8B-B14F-4D97-AF65-F5344CB8AC3E}">
        <p14:creationId xmlns:p14="http://schemas.microsoft.com/office/powerpoint/2010/main" val="5815261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8D1D15E-760F-FEDF-71CD-13B7911F26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330140"/>
            <a:ext cx="5915025" cy="2356556"/>
          </a:xfrm>
        </p:spPr>
        <p:txBody>
          <a:bodyPr>
            <a:normAutofit/>
          </a:bodyPr>
          <a:lstStyle/>
          <a:p>
            <a:pPr algn="ctr"/>
            <a:r>
              <a:rPr lang="it-IT" sz="4400" b="1" dirty="0">
                <a:solidFill>
                  <a:srgbClr val="C00000"/>
                </a:solidFill>
              </a:rPr>
              <a:t>Opera n. 4</a:t>
            </a:r>
            <a:endParaRPr lang="it-IT" sz="4400" dirty="0">
              <a:solidFill>
                <a:srgbClr val="C00000"/>
              </a:solidFill>
            </a:endParaRPr>
          </a:p>
        </p:txBody>
      </p:sp>
      <p:pic>
        <p:nvPicPr>
          <p:cNvPr id="5" name="Segnaposto contenuto 4">
            <a:extLst>
              <a:ext uri="{FF2B5EF4-FFF2-40B4-BE49-F238E27FC236}">
                <a16:creationId xmlns:a16="http://schemas.microsoft.com/office/drawing/2014/main" id="{0E89DEFB-C998-1863-C169-1EEE34AE97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275" y="2530128"/>
            <a:ext cx="5837237" cy="7212030"/>
          </a:xfrm>
        </p:spPr>
      </p:pic>
    </p:spTree>
    <p:extLst>
      <p:ext uri="{BB962C8B-B14F-4D97-AF65-F5344CB8AC3E}">
        <p14:creationId xmlns:p14="http://schemas.microsoft.com/office/powerpoint/2010/main" val="34191092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BFF0D59-6005-347D-94D0-7AC15AE391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362031"/>
            <a:ext cx="5915025" cy="2356556"/>
          </a:xfrm>
        </p:spPr>
        <p:txBody>
          <a:bodyPr>
            <a:normAutofit/>
          </a:bodyPr>
          <a:lstStyle/>
          <a:p>
            <a:pPr algn="ctr"/>
            <a:r>
              <a:rPr lang="it-IT" sz="4400" b="1" dirty="0">
                <a:solidFill>
                  <a:schemeClr val="accent2">
                    <a:lumMod val="75000"/>
                  </a:schemeClr>
                </a:solidFill>
              </a:rPr>
              <a:t>Opera n. 5</a:t>
            </a:r>
            <a:endParaRPr lang="it-IT" sz="4400" dirty="0"/>
          </a:p>
        </p:txBody>
      </p:sp>
      <p:pic>
        <p:nvPicPr>
          <p:cNvPr id="5" name="Segnaposto contenuto 4">
            <a:extLst>
              <a:ext uri="{FF2B5EF4-FFF2-40B4-BE49-F238E27FC236}">
                <a16:creationId xmlns:a16="http://schemas.microsoft.com/office/drawing/2014/main" id="{B21AD1DC-DC84-7428-8FB1-CF0EF20D4E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355" y="2502463"/>
            <a:ext cx="5805158" cy="7166863"/>
          </a:xfrm>
        </p:spPr>
      </p:pic>
    </p:spTree>
    <p:extLst>
      <p:ext uri="{BB962C8B-B14F-4D97-AF65-F5344CB8AC3E}">
        <p14:creationId xmlns:p14="http://schemas.microsoft.com/office/powerpoint/2010/main" val="10170213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CE4A3BA-2600-FDD4-232E-11F87CBE45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383294"/>
            <a:ext cx="5915025" cy="2356556"/>
          </a:xfrm>
        </p:spPr>
        <p:txBody>
          <a:bodyPr>
            <a:normAutofit/>
          </a:bodyPr>
          <a:lstStyle/>
          <a:p>
            <a:pPr algn="ctr"/>
            <a:r>
              <a:rPr lang="it-IT" sz="4400" b="1" dirty="0">
                <a:solidFill>
                  <a:srgbClr val="C00000"/>
                </a:solidFill>
              </a:rPr>
              <a:t>Opera n. 6</a:t>
            </a:r>
            <a:endParaRPr lang="it-IT" sz="4400" dirty="0">
              <a:solidFill>
                <a:srgbClr val="C00000"/>
              </a:solidFill>
            </a:endParaRPr>
          </a:p>
        </p:txBody>
      </p:sp>
      <p:pic>
        <p:nvPicPr>
          <p:cNvPr id="5" name="Segnaposto contenuto 4">
            <a:extLst>
              <a:ext uri="{FF2B5EF4-FFF2-40B4-BE49-F238E27FC236}">
                <a16:creationId xmlns:a16="http://schemas.microsoft.com/office/drawing/2014/main" id="{98513731-1F55-4A3B-7BA9-10F1003663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204" y="2506919"/>
            <a:ext cx="5837237" cy="7611720"/>
          </a:xfrm>
        </p:spPr>
      </p:pic>
    </p:spTree>
    <p:extLst>
      <p:ext uri="{BB962C8B-B14F-4D97-AF65-F5344CB8AC3E}">
        <p14:creationId xmlns:p14="http://schemas.microsoft.com/office/powerpoint/2010/main" val="250613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F44FB46-C88D-F5D0-1750-2ACE6EA227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362028"/>
            <a:ext cx="5915025" cy="2356556"/>
          </a:xfrm>
        </p:spPr>
        <p:txBody>
          <a:bodyPr>
            <a:normAutofit/>
          </a:bodyPr>
          <a:lstStyle/>
          <a:p>
            <a:pPr algn="ctr"/>
            <a:r>
              <a:rPr lang="it-IT" sz="4400" b="1" dirty="0">
                <a:solidFill>
                  <a:schemeClr val="accent6">
                    <a:lumMod val="50000"/>
                  </a:schemeClr>
                </a:solidFill>
              </a:rPr>
              <a:t>Opera n. 7</a:t>
            </a:r>
            <a:endParaRPr lang="it-IT" sz="4400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7" name="Segnaposto contenuto 6">
            <a:extLst>
              <a:ext uri="{FF2B5EF4-FFF2-40B4-BE49-F238E27FC236}">
                <a16:creationId xmlns:a16="http://schemas.microsoft.com/office/drawing/2014/main" id="{9A93F2D3-ED5E-6C04-709D-CF7AF4FED4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275" y="2520395"/>
            <a:ext cx="5903924" cy="4848598"/>
          </a:xfrm>
        </p:spPr>
      </p:pic>
    </p:spTree>
    <p:extLst>
      <p:ext uri="{BB962C8B-B14F-4D97-AF65-F5344CB8AC3E}">
        <p14:creationId xmlns:p14="http://schemas.microsoft.com/office/powerpoint/2010/main" val="12989278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03E5AE5-BDF9-01AD-5A12-447CAC4FC2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340771"/>
            <a:ext cx="5915025" cy="2356556"/>
          </a:xfrm>
        </p:spPr>
        <p:txBody>
          <a:bodyPr>
            <a:normAutofit/>
          </a:bodyPr>
          <a:lstStyle/>
          <a:p>
            <a:pPr algn="ctr"/>
            <a:r>
              <a:rPr lang="it-IT" sz="44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Opera n. 8</a:t>
            </a:r>
            <a:endParaRPr lang="it-IT" sz="4400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5" name="Segnaposto contenuto 4">
            <a:extLst>
              <a:ext uri="{FF2B5EF4-FFF2-40B4-BE49-F238E27FC236}">
                <a16:creationId xmlns:a16="http://schemas.microsoft.com/office/drawing/2014/main" id="{58C7BB55-53FD-51F2-07C8-08B6192180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110" y="2532561"/>
            <a:ext cx="5400394" cy="8529747"/>
          </a:xfrm>
        </p:spPr>
      </p:pic>
    </p:spTree>
    <p:extLst>
      <p:ext uri="{BB962C8B-B14F-4D97-AF65-F5344CB8AC3E}">
        <p14:creationId xmlns:p14="http://schemas.microsoft.com/office/powerpoint/2010/main" val="6214669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EDD4D24-C8AA-8A85-CB3B-E81FB385A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351398"/>
            <a:ext cx="5915025" cy="2356556"/>
          </a:xfrm>
        </p:spPr>
        <p:txBody>
          <a:bodyPr>
            <a:normAutofit/>
          </a:bodyPr>
          <a:lstStyle/>
          <a:p>
            <a:pPr algn="ctr"/>
            <a:r>
              <a:rPr lang="it-IT" sz="4400" b="1" dirty="0">
                <a:solidFill>
                  <a:schemeClr val="accent2">
                    <a:lumMod val="75000"/>
                  </a:schemeClr>
                </a:solidFill>
              </a:rPr>
              <a:t>Opera n. 9</a:t>
            </a:r>
            <a:endParaRPr lang="it-IT" sz="4400" dirty="0"/>
          </a:p>
        </p:txBody>
      </p:sp>
      <p:pic>
        <p:nvPicPr>
          <p:cNvPr id="5" name="Segnaposto contenuto 4">
            <a:extLst>
              <a:ext uri="{FF2B5EF4-FFF2-40B4-BE49-F238E27FC236}">
                <a16:creationId xmlns:a16="http://schemas.microsoft.com/office/drawing/2014/main" id="{AC95D175-AD7F-1EF2-1031-81EEA6BE06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275" y="2524542"/>
            <a:ext cx="5779804" cy="8183795"/>
          </a:xfrm>
        </p:spPr>
      </p:pic>
    </p:spTree>
    <p:extLst>
      <p:ext uri="{BB962C8B-B14F-4D97-AF65-F5344CB8AC3E}">
        <p14:creationId xmlns:p14="http://schemas.microsoft.com/office/powerpoint/2010/main" val="7897186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5B0173B-532B-C500-2B43-EF36C16048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351394"/>
            <a:ext cx="5915025" cy="2356556"/>
          </a:xfrm>
        </p:spPr>
        <p:txBody>
          <a:bodyPr>
            <a:normAutofit/>
          </a:bodyPr>
          <a:lstStyle/>
          <a:p>
            <a:pPr algn="ctr"/>
            <a:r>
              <a:rPr lang="it-IT" sz="4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Opera n. 10</a:t>
            </a:r>
            <a:endParaRPr lang="it-IT" sz="4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5" name="Segnaposto contenuto 4">
            <a:extLst>
              <a:ext uri="{FF2B5EF4-FFF2-40B4-BE49-F238E27FC236}">
                <a16:creationId xmlns:a16="http://schemas.microsoft.com/office/drawing/2014/main" id="{C5B6DD69-62EE-2C94-9B5F-C86DA35E3F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275" y="2514052"/>
            <a:ext cx="5837237" cy="8128443"/>
          </a:xfrm>
        </p:spPr>
      </p:pic>
    </p:spTree>
    <p:extLst>
      <p:ext uri="{BB962C8B-B14F-4D97-AF65-F5344CB8AC3E}">
        <p14:creationId xmlns:p14="http://schemas.microsoft.com/office/powerpoint/2010/main" val="8997459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9A617CA-0330-75B4-1A12-4EEA5584D3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351404"/>
            <a:ext cx="5915025" cy="2356556"/>
          </a:xfrm>
        </p:spPr>
        <p:txBody>
          <a:bodyPr>
            <a:normAutofit/>
          </a:bodyPr>
          <a:lstStyle/>
          <a:p>
            <a:pPr algn="ctr"/>
            <a:r>
              <a:rPr lang="it-IT" sz="4400" b="1" dirty="0">
                <a:solidFill>
                  <a:schemeClr val="accent4">
                    <a:lumMod val="75000"/>
                  </a:schemeClr>
                </a:solidFill>
              </a:rPr>
              <a:t>Opera n. 11</a:t>
            </a:r>
            <a:endParaRPr lang="it-IT" sz="4400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5" name="Segnaposto contenuto 4">
            <a:extLst>
              <a:ext uri="{FF2B5EF4-FFF2-40B4-BE49-F238E27FC236}">
                <a16:creationId xmlns:a16="http://schemas.microsoft.com/office/drawing/2014/main" id="{22DF3ED0-4AB9-FD4B-51D6-E2C4948866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275" y="2510385"/>
            <a:ext cx="5837237" cy="7817206"/>
          </a:xfrm>
        </p:spPr>
      </p:pic>
    </p:spTree>
    <p:extLst>
      <p:ext uri="{BB962C8B-B14F-4D97-AF65-F5344CB8AC3E}">
        <p14:creationId xmlns:p14="http://schemas.microsoft.com/office/powerpoint/2010/main" val="12294979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EFE1A8DA-08EA-FA14-7400-36D10A7057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351396"/>
            <a:ext cx="5915025" cy="2356556"/>
          </a:xfrm>
        </p:spPr>
        <p:txBody>
          <a:bodyPr>
            <a:normAutofit/>
          </a:bodyPr>
          <a:lstStyle/>
          <a:p>
            <a:pPr algn="ctr"/>
            <a:r>
              <a:rPr lang="it-IT" sz="4400" b="1" dirty="0">
                <a:solidFill>
                  <a:schemeClr val="bg2">
                    <a:lumMod val="50000"/>
                  </a:schemeClr>
                </a:solidFill>
              </a:rPr>
              <a:t>Opera n. 12</a:t>
            </a:r>
            <a:endParaRPr lang="it-IT" sz="44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5" name="Segnaposto contenuto 4">
            <a:extLst>
              <a:ext uri="{FF2B5EF4-FFF2-40B4-BE49-F238E27FC236}">
                <a16:creationId xmlns:a16="http://schemas.microsoft.com/office/drawing/2014/main" id="{C224D55C-1E1C-1FAB-F3F2-E355BC6F8F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346" y="2523263"/>
            <a:ext cx="5837237" cy="7365599"/>
          </a:xfrm>
        </p:spPr>
      </p:pic>
    </p:spTree>
    <p:extLst>
      <p:ext uri="{BB962C8B-B14F-4D97-AF65-F5344CB8AC3E}">
        <p14:creationId xmlns:p14="http://schemas.microsoft.com/office/powerpoint/2010/main" val="11558603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CED9D93-E61C-9F33-5875-00A5A99EDD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362029"/>
            <a:ext cx="5915025" cy="2356556"/>
          </a:xfrm>
        </p:spPr>
        <p:txBody>
          <a:bodyPr>
            <a:normAutofit/>
          </a:bodyPr>
          <a:lstStyle/>
          <a:p>
            <a:pPr algn="ctr"/>
            <a:r>
              <a:rPr lang="it-IT" sz="4400" b="1" dirty="0">
                <a:solidFill>
                  <a:schemeClr val="accent2">
                    <a:lumMod val="50000"/>
                  </a:schemeClr>
                </a:solidFill>
              </a:rPr>
              <a:t>Opera n. 13</a:t>
            </a:r>
            <a:endParaRPr lang="it-IT" sz="44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Segnaposto contenuto 4">
            <a:extLst>
              <a:ext uri="{FF2B5EF4-FFF2-40B4-BE49-F238E27FC236}">
                <a16:creationId xmlns:a16="http://schemas.microsoft.com/office/drawing/2014/main" id="{A595FF14-3CBD-50D1-2845-3F971BD023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264" y="2503526"/>
            <a:ext cx="5817388" cy="7698313"/>
          </a:xfrm>
        </p:spPr>
      </p:pic>
    </p:spTree>
    <p:extLst>
      <p:ext uri="{BB962C8B-B14F-4D97-AF65-F5344CB8AC3E}">
        <p14:creationId xmlns:p14="http://schemas.microsoft.com/office/powerpoint/2010/main" val="29458408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5B40B04-B8B5-83FE-1346-D27E9533A9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372660"/>
            <a:ext cx="5915025" cy="2356556"/>
          </a:xfrm>
        </p:spPr>
        <p:txBody>
          <a:bodyPr>
            <a:normAutofit/>
          </a:bodyPr>
          <a:lstStyle/>
          <a:p>
            <a:pPr algn="ctr"/>
            <a:r>
              <a:rPr lang="it-IT" sz="4400" b="1" dirty="0">
                <a:solidFill>
                  <a:schemeClr val="bg2">
                    <a:lumMod val="50000"/>
                  </a:schemeClr>
                </a:solidFill>
              </a:rPr>
              <a:t>Opera n. 14</a:t>
            </a:r>
            <a:endParaRPr lang="it-IT" sz="44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5" name="Segnaposto contenuto 4">
            <a:extLst>
              <a:ext uri="{FF2B5EF4-FFF2-40B4-BE49-F238E27FC236}">
                <a16:creationId xmlns:a16="http://schemas.microsoft.com/office/drawing/2014/main" id="{42FDDB12-2267-7342-37CF-9008115076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276" y="2515397"/>
            <a:ext cx="5837238" cy="7630378"/>
          </a:xfrm>
        </p:spPr>
      </p:pic>
    </p:spTree>
    <p:extLst>
      <p:ext uri="{BB962C8B-B14F-4D97-AF65-F5344CB8AC3E}">
        <p14:creationId xmlns:p14="http://schemas.microsoft.com/office/powerpoint/2010/main" val="33301402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06FC424-429D-00E3-E96E-5BF34E8A23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372662"/>
            <a:ext cx="5915025" cy="2356556"/>
          </a:xfrm>
        </p:spPr>
        <p:txBody>
          <a:bodyPr>
            <a:normAutofit/>
          </a:bodyPr>
          <a:lstStyle/>
          <a:p>
            <a:pPr algn="ctr"/>
            <a:r>
              <a:rPr lang="it-IT" sz="4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Opera n. 15</a:t>
            </a:r>
            <a:endParaRPr lang="it-IT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5" name="Segnaposto contenuto 4">
            <a:extLst>
              <a:ext uri="{FF2B5EF4-FFF2-40B4-BE49-F238E27FC236}">
                <a16:creationId xmlns:a16="http://schemas.microsoft.com/office/drawing/2014/main" id="{EB2695E6-C779-A9B0-878B-BFD0F5FBB8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549" y="2517254"/>
            <a:ext cx="5798105" cy="5819930"/>
          </a:xfrm>
        </p:spPr>
      </p:pic>
    </p:spTree>
    <p:extLst>
      <p:ext uri="{BB962C8B-B14F-4D97-AF65-F5344CB8AC3E}">
        <p14:creationId xmlns:p14="http://schemas.microsoft.com/office/powerpoint/2010/main" val="10306502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D02010B-6105-B0F3-707B-3686B93838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383297"/>
            <a:ext cx="5915025" cy="2356556"/>
          </a:xfrm>
        </p:spPr>
        <p:txBody>
          <a:bodyPr>
            <a:normAutofit/>
          </a:bodyPr>
          <a:lstStyle/>
          <a:p>
            <a:pPr algn="ctr"/>
            <a:r>
              <a:rPr lang="it-IT" sz="4400" b="1" dirty="0">
                <a:solidFill>
                  <a:schemeClr val="bg2">
                    <a:lumMod val="50000"/>
                  </a:schemeClr>
                </a:solidFill>
              </a:rPr>
              <a:t>Opera n. 16</a:t>
            </a:r>
            <a:endParaRPr lang="it-IT" sz="44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5" name="Segnaposto contenuto 4">
            <a:extLst>
              <a:ext uri="{FF2B5EF4-FFF2-40B4-BE49-F238E27FC236}">
                <a16:creationId xmlns:a16="http://schemas.microsoft.com/office/drawing/2014/main" id="{A65ED49E-DAAF-2D7B-540F-45C6841145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417" y="2520395"/>
            <a:ext cx="5837238" cy="7642866"/>
          </a:xfrm>
        </p:spPr>
      </p:pic>
    </p:spTree>
    <p:extLst>
      <p:ext uri="{BB962C8B-B14F-4D97-AF65-F5344CB8AC3E}">
        <p14:creationId xmlns:p14="http://schemas.microsoft.com/office/powerpoint/2010/main" val="15367402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7EC0F8EA-0E12-3514-259B-B8ADD0B724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351390"/>
            <a:ext cx="5915025" cy="2356556"/>
          </a:xfrm>
        </p:spPr>
        <p:txBody>
          <a:bodyPr>
            <a:normAutofit/>
          </a:bodyPr>
          <a:lstStyle/>
          <a:p>
            <a:pPr algn="ctr"/>
            <a:r>
              <a:rPr lang="it-IT" sz="4400" b="1" dirty="0">
                <a:solidFill>
                  <a:schemeClr val="accent4">
                    <a:lumMod val="75000"/>
                  </a:schemeClr>
                </a:solidFill>
              </a:rPr>
              <a:t>Opera n. 17</a:t>
            </a:r>
            <a:endParaRPr lang="it-IT" sz="4400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5" name="Segnaposto contenuto 4">
            <a:extLst>
              <a:ext uri="{FF2B5EF4-FFF2-40B4-BE49-F238E27FC236}">
                <a16:creationId xmlns:a16="http://schemas.microsoft.com/office/drawing/2014/main" id="{237F1D58-BF60-F516-D7AE-6CD8F2EA84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991" y="2490497"/>
            <a:ext cx="5640018" cy="8908224"/>
          </a:xfrm>
        </p:spPr>
      </p:pic>
    </p:spTree>
    <p:extLst>
      <p:ext uri="{BB962C8B-B14F-4D97-AF65-F5344CB8AC3E}">
        <p14:creationId xmlns:p14="http://schemas.microsoft.com/office/powerpoint/2010/main" val="351866178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2686799-6B12-47F0-86E4-83061F9998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351398"/>
            <a:ext cx="5915025" cy="2356556"/>
          </a:xfrm>
        </p:spPr>
        <p:txBody>
          <a:bodyPr>
            <a:normAutofit/>
          </a:bodyPr>
          <a:lstStyle/>
          <a:p>
            <a:pPr algn="ctr"/>
            <a:r>
              <a:rPr lang="it-IT" sz="4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Opera n. 18</a:t>
            </a:r>
            <a:endParaRPr lang="it-IT" sz="4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5" name="Segnaposto contenuto 4">
            <a:extLst>
              <a:ext uri="{FF2B5EF4-FFF2-40B4-BE49-F238E27FC236}">
                <a16:creationId xmlns:a16="http://schemas.microsoft.com/office/drawing/2014/main" id="{F7D3F618-5176-252C-7469-E205D7A31D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689" y="2502460"/>
            <a:ext cx="5806622" cy="4351338"/>
          </a:xfrm>
        </p:spPr>
      </p:pic>
    </p:spTree>
    <p:extLst>
      <p:ext uri="{BB962C8B-B14F-4D97-AF65-F5344CB8AC3E}">
        <p14:creationId xmlns:p14="http://schemas.microsoft.com/office/powerpoint/2010/main" val="212329346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ED57F4B3-AA6C-2BC9-563C-FEF0B36547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351395"/>
            <a:ext cx="5915025" cy="2356556"/>
          </a:xfrm>
        </p:spPr>
        <p:txBody>
          <a:bodyPr>
            <a:normAutofit/>
          </a:bodyPr>
          <a:lstStyle/>
          <a:p>
            <a:pPr algn="ctr"/>
            <a:r>
              <a:rPr lang="it-IT" sz="44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Opera n. 19</a:t>
            </a:r>
            <a:endParaRPr lang="it-IT" sz="4400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5" name="Segnaposto contenuto 4">
            <a:extLst>
              <a:ext uri="{FF2B5EF4-FFF2-40B4-BE49-F238E27FC236}">
                <a16:creationId xmlns:a16="http://schemas.microsoft.com/office/drawing/2014/main" id="{943F3977-D552-105F-0127-E1380587A3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417" y="2519079"/>
            <a:ext cx="5837238" cy="5625639"/>
          </a:xfrm>
        </p:spPr>
      </p:pic>
    </p:spTree>
    <p:extLst>
      <p:ext uri="{BB962C8B-B14F-4D97-AF65-F5344CB8AC3E}">
        <p14:creationId xmlns:p14="http://schemas.microsoft.com/office/powerpoint/2010/main" val="43767947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E0A324AF-A8F4-C319-D8DE-D2FEE1B062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351400"/>
            <a:ext cx="5915025" cy="2356556"/>
          </a:xfrm>
        </p:spPr>
        <p:txBody>
          <a:bodyPr>
            <a:normAutofit/>
          </a:bodyPr>
          <a:lstStyle/>
          <a:p>
            <a:pPr algn="ctr"/>
            <a:r>
              <a:rPr lang="it-IT" sz="4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Opera n. 20</a:t>
            </a:r>
            <a:endParaRPr lang="it-IT" sz="4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5" name="Segnaposto contenuto 4">
            <a:extLst>
              <a:ext uri="{FF2B5EF4-FFF2-40B4-BE49-F238E27FC236}">
                <a16:creationId xmlns:a16="http://schemas.microsoft.com/office/drawing/2014/main" id="{6247D36C-903E-2D3E-6905-B67F7B6E3B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486" y="2529123"/>
            <a:ext cx="5852170" cy="7977512"/>
          </a:xfrm>
        </p:spPr>
      </p:pic>
    </p:spTree>
    <p:extLst>
      <p:ext uri="{BB962C8B-B14F-4D97-AF65-F5344CB8AC3E}">
        <p14:creationId xmlns:p14="http://schemas.microsoft.com/office/powerpoint/2010/main" val="273373047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1A6262E-899A-60D7-50DD-6679B21D96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351394"/>
            <a:ext cx="5915025" cy="2356556"/>
          </a:xfrm>
        </p:spPr>
        <p:txBody>
          <a:bodyPr>
            <a:normAutofit/>
          </a:bodyPr>
          <a:lstStyle/>
          <a:p>
            <a:pPr algn="ctr"/>
            <a:r>
              <a:rPr lang="it-IT" sz="44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Opera n. 21</a:t>
            </a:r>
            <a:endParaRPr lang="it-IT" sz="4400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5" name="Segnaposto contenuto 4">
            <a:extLst>
              <a:ext uri="{FF2B5EF4-FFF2-40B4-BE49-F238E27FC236}">
                <a16:creationId xmlns:a16="http://schemas.microsoft.com/office/drawing/2014/main" id="{E83C9E01-DA14-7E0B-11AA-0152854F8E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418" y="2511487"/>
            <a:ext cx="5837238" cy="7744262"/>
          </a:xfrm>
        </p:spPr>
      </p:pic>
    </p:spTree>
    <p:extLst>
      <p:ext uri="{BB962C8B-B14F-4D97-AF65-F5344CB8AC3E}">
        <p14:creationId xmlns:p14="http://schemas.microsoft.com/office/powerpoint/2010/main" val="184444658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E8AEC0B-A52E-7DB4-8460-DDB5D781CF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351394"/>
            <a:ext cx="5915025" cy="2356556"/>
          </a:xfrm>
        </p:spPr>
        <p:txBody>
          <a:bodyPr>
            <a:normAutofit/>
          </a:bodyPr>
          <a:lstStyle/>
          <a:p>
            <a:pPr algn="ctr"/>
            <a:r>
              <a:rPr lang="it-IT" sz="4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Opera n. 22</a:t>
            </a:r>
            <a:endParaRPr lang="it-IT" sz="4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5" name="Segnaposto contenuto 4">
            <a:extLst>
              <a:ext uri="{FF2B5EF4-FFF2-40B4-BE49-F238E27FC236}">
                <a16:creationId xmlns:a16="http://schemas.microsoft.com/office/drawing/2014/main" id="{8529DAFA-0094-06AB-2010-7205ADE078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61" y="2502464"/>
            <a:ext cx="5886843" cy="4256924"/>
          </a:xfrm>
        </p:spPr>
      </p:pic>
    </p:spTree>
    <p:extLst>
      <p:ext uri="{BB962C8B-B14F-4D97-AF65-F5344CB8AC3E}">
        <p14:creationId xmlns:p14="http://schemas.microsoft.com/office/powerpoint/2010/main" val="390775413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0EB200F-F7D6-7BCB-92B9-0335774CF6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351394"/>
            <a:ext cx="5915025" cy="2356556"/>
          </a:xfrm>
        </p:spPr>
        <p:txBody>
          <a:bodyPr>
            <a:normAutofit/>
          </a:bodyPr>
          <a:lstStyle/>
          <a:p>
            <a:pPr algn="ctr"/>
            <a:r>
              <a:rPr lang="it-IT" sz="4400" b="1" dirty="0">
                <a:solidFill>
                  <a:schemeClr val="accent4">
                    <a:lumMod val="50000"/>
                  </a:schemeClr>
                </a:solidFill>
              </a:rPr>
              <a:t>Opera n. 23</a:t>
            </a:r>
            <a:endParaRPr lang="it-IT" sz="4400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5" name="Segnaposto contenuto 4">
            <a:extLst>
              <a:ext uri="{FF2B5EF4-FFF2-40B4-BE49-F238E27FC236}">
                <a16:creationId xmlns:a16="http://schemas.microsoft.com/office/drawing/2014/main" id="{8FA85E30-387A-67B1-ECAD-D517D7FE81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417" y="2526294"/>
            <a:ext cx="5837237" cy="8250513"/>
          </a:xfrm>
        </p:spPr>
      </p:pic>
    </p:spTree>
    <p:extLst>
      <p:ext uri="{BB962C8B-B14F-4D97-AF65-F5344CB8AC3E}">
        <p14:creationId xmlns:p14="http://schemas.microsoft.com/office/powerpoint/2010/main" val="140690072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A2CCCB9-AA04-CD40-21B8-BF442CEA03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351402"/>
            <a:ext cx="5915025" cy="2356556"/>
          </a:xfrm>
        </p:spPr>
        <p:txBody>
          <a:bodyPr>
            <a:normAutofit/>
          </a:bodyPr>
          <a:lstStyle/>
          <a:p>
            <a:pPr algn="ctr"/>
            <a:r>
              <a:rPr lang="it-IT" sz="4400" b="1" dirty="0">
                <a:solidFill>
                  <a:schemeClr val="accent4">
                    <a:lumMod val="50000"/>
                  </a:schemeClr>
                </a:solidFill>
              </a:rPr>
              <a:t>Opera n. 24</a:t>
            </a:r>
            <a:endParaRPr lang="it-IT" sz="4400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5" name="Segnaposto contenuto 4">
            <a:extLst>
              <a:ext uri="{FF2B5EF4-FFF2-40B4-BE49-F238E27FC236}">
                <a16:creationId xmlns:a16="http://schemas.microsoft.com/office/drawing/2014/main" id="{6CC35D96-A8CA-3D2C-4513-25901692F8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417" y="2514413"/>
            <a:ext cx="5837237" cy="8274596"/>
          </a:xfrm>
        </p:spPr>
      </p:pic>
    </p:spTree>
    <p:extLst>
      <p:ext uri="{BB962C8B-B14F-4D97-AF65-F5344CB8AC3E}">
        <p14:creationId xmlns:p14="http://schemas.microsoft.com/office/powerpoint/2010/main" val="427984473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709D770-E24C-5448-04BC-679C819427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351395"/>
            <a:ext cx="5915025" cy="2356556"/>
          </a:xfrm>
        </p:spPr>
        <p:txBody>
          <a:bodyPr>
            <a:normAutofit/>
          </a:bodyPr>
          <a:lstStyle/>
          <a:p>
            <a:pPr algn="ctr"/>
            <a:r>
              <a:rPr lang="it-IT" sz="4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Opera n. 25</a:t>
            </a:r>
            <a:endParaRPr lang="it-IT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5" name="Segnaposto contenuto 4">
            <a:extLst>
              <a:ext uri="{FF2B5EF4-FFF2-40B4-BE49-F238E27FC236}">
                <a16:creationId xmlns:a16="http://schemas.microsoft.com/office/drawing/2014/main" id="{5D54C378-1FDF-E04B-E2EB-EEF9111706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347" y="2502621"/>
            <a:ext cx="5801378" cy="7886325"/>
          </a:xfrm>
        </p:spPr>
      </p:pic>
    </p:spTree>
    <p:extLst>
      <p:ext uri="{BB962C8B-B14F-4D97-AF65-F5344CB8AC3E}">
        <p14:creationId xmlns:p14="http://schemas.microsoft.com/office/powerpoint/2010/main" val="181279088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7A946819-687D-306D-9E5A-BED5EA7D8B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351398"/>
            <a:ext cx="5915025" cy="2356556"/>
          </a:xfrm>
        </p:spPr>
        <p:txBody>
          <a:bodyPr>
            <a:normAutofit/>
          </a:bodyPr>
          <a:lstStyle/>
          <a:p>
            <a:pPr algn="ctr"/>
            <a:r>
              <a:rPr lang="it-IT" sz="4400" b="1" dirty="0">
                <a:solidFill>
                  <a:schemeClr val="accent4">
                    <a:lumMod val="50000"/>
                  </a:schemeClr>
                </a:solidFill>
              </a:rPr>
              <a:t>Opera n. 26</a:t>
            </a:r>
            <a:endParaRPr lang="it-IT" sz="4400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5" name="Segnaposto contenuto 4">
            <a:extLst>
              <a:ext uri="{FF2B5EF4-FFF2-40B4-BE49-F238E27FC236}">
                <a16:creationId xmlns:a16="http://schemas.microsoft.com/office/drawing/2014/main" id="{38277406-E9DB-AC38-99F1-DCA49E998F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417" y="2511679"/>
            <a:ext cx="5837237" cy="8171111"/>
          </a:xfrm>
        </p:spPr>
      </p:pic>
    </p:spTree>
    <p:extLst>
      <p:ext uri="{BB962C8B-B14F-4D97-AF65-F5344CB8AC3E}">
        <p14:creationId xmlns:p14="http://schemas.microsoft.com/office/powerpoint/2010/main" val="303488959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E911067E-B349-9E7F-A349-524A480536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362029"/>
            <a:ext cx="5915025" cy="2356556"/>
          </a:xfrm>
        </p:spPr>
        <p:txBody>
          <a:bodyPr>
            <a:normAutofit/>
          </a:bodyPr>
          <a:lstStyle/>
          <a:p>
            <a:pPr algn="ctr"/>
            <a:r>
              <a:rPr lang="it-IT" sz="4400" b="1" dirty="0">
                <a:solidFill>
                  <a:srgbClr val="644C00"/>
                </a:solidFill>
              </a:rPr>
              <a:t>Opera n. 27</a:t>
            </a:r>
            <a:endParaRPr lang="it-IT" sz="4400" dirty="0">
              <a:solidFill>
                <a:srgbClr val="644C00"/>
              </a:solidFill>
            </a:endParaRPr>
          </a:p>
        </p:txBody>
      </p:sp>
      <p:pic>
        <p:nvPicPr>
          <p:cNvPr id="5" name="Segnaposto contenuto 4">
            <a:extLst>
              <a:ext uri="{FF2B5EF4-FFF2-40B4-BE49-F238E27FC236}">
                <a16:creationId xmlns:a16="http://schemas.microsoft.com/office/drawing/2014/main" id="{4ED677E7-6078-3E9E-211C-81F440C2E9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99224" y="3333751"/>
            <a:ext cx="5894354" cy="4048685"/>
          </a:xfrm>
        </p:spPr>
      </p:pic>
    </p:spTree>
    <p:extLst>
      <p:ext uri="{BB962C8B-B14F-4D97-AF65-F5344CB8AC3E}">
        <p14:creationId xmlns:p14="http://schemas.microsoft.com/office/powerpoint/2010/main" val="321076510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CB82F1A-95E5-B726-D456-0FDE4F907C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362029"/>
            <a:ext cx="5915025" cy="2356556"/>
          </a:xfrm>
        </p:spPr>
        <p:txBody>
          <a:bodyPr>
            <a:normAutofit/>
          </a:bodyPr>
          <a:lstStyle/>
          <a:p>
            <a:pPr algn="ctr"/>
            <a:r>
              <a:rPr lang="it-IT" sz="4400" b="1" dirty="0">
                <a:solidFill>
                  <a:srgbClr val="FF6600"/>
                </a:solidFill>
              </a:rPr>
              <a:t>Opera n. 28</a:t>
            </a:r>
            <a:endParaRPr lang="it-IT" sz="4400" dirty="0">
              <a:solidFill>
                <a:srgbClr val="FF6600"/>
              </a:solidFill>
            </a:endParaRPr>
          </a:p>
        </p:txBody>
      </p:sp>
      <p:pic>
        <p:nvPicPr>
          <p:cNvPr id="5" name="Segnaposto contenuto 4">
            <a:extLst>
              <a:ext uri="{FF2B5EF4-FFF2-40B4-BE49-F238E27FC236}">
                <a16:creationId xmlns:a16="http://schemas.microsoft.com/office/drawing/2014/main" id="{8B39213B-23C3-7054-DFAC-C534ECD287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631" y="2495551"/>
            <a:ext cx="5983038" cy="3062568"/>
          </a:xfrm>
        </p:spPr>
      </p:pic>
    </p:spTree>
    <p:extLst>
      <p:ext uri="{BB962C8B-B14F-4D97-AF65-F5344CB8AC3E}">
        <p14:creationId xmlns:p14="http://schemas.microsoft.com/office/powerpoint/2010/main" val="209989610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07BB794-81EA-B81A-0F0B-786AD2442B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351396"/>
            <a:ext cx="5915025" cy="2356556"/>
          </a:xfrm>
        </p:spPr>
        <p:txBody>
          <a:bodyPr>
            <a:normAutofit/>
          </a:bodyPr>
          <a:lstStyle/>
          <a:p>
            <a:pPr algn="ctr"/>
            <a:r>
              <a:rPr lang="it-IT" sz="4400" b="1" dirty="0">
                <a:solidFill>
                  <a:schemeClr val="bg2">
                    <a:lumMod val="75000"/>
                  </a:schemeClr>
                </a:solidFill>
              </a:rPr>
              <a:t>Opera n. 29</a:t>
            </a:r>
            <a:endParaRPr lang="it-IT" sz="4400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5" name="Segnaposto contenuto 4">
            <a:extLst>
              <a:ext uri="{FF2B5EF4-FFF2-40B4-BE49-F238E27FC236}">
                <a16:creationId xmlns:a16="http://schemas.microsoft.com/office/drawing/2014/main" id="{44D51F92-34DD-E85A-5352-4920F10A93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417" y="2509795"/>
            <a:ext cx="5837238" cy="7782986"/>
          </a:xfrm>
        </p:spPr>
      </p:pic>
    </p:spTree>
    <p:extLst>
      <p:ext uri="{BB962C8B-B14F-4D97-AF65-F5344CB8AC3E}">
        <p14:creationId xmlns:p14="http://schemas.microsoft.com/office/powerpoint/2010/main" val="121477899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08956F1-8076-231C-EE46-26C9C0702A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351391"/>
            <a:ext cx="5915025" cy="2356556"/>
          </a:xfrm>
        </p:spPr>
        <p:txBody>
          <a:bodyPr>
            <a:normAutofit/>
          </a:bodyPr>
          <a:lstStyle/>
          <a:p>
            <a:pPr algn="ctr"/>
            <a:r>
              <a:rPr lang="it-IT" sz="4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Opera n. 30</a:t>
            </a:r>
            <a:endParaRPr lang="it-IT" sz="4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5" name="Segnaposto contenuto 4">
            <a:extLst>
              <a:ext uri="{FF2B5EF4-FFF2-40B4-BE49-F238E27FC236}">
                <a16:creationId xmlns:a16="http://schemas.microsoft.com/office/drawing/2014/main" id="{82258CA5-1494-0F0D-809B-6A4DBBD001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417" y="2470079"/>
            <a:ext cx="5837238" cy="7782986"/>
          </a:xfrm>
        </p:spPr>
      </p:pic>
    </p:spTree>
    <p:extLst>
      <p:ext uri="{BB962C8B-B14F-4D97-AF65-F5344CB8AC3E}">
        <p14:creationId xmlns:p14="http://schemas.microsoft.com/office/powerpoint/2010/main" val="176470793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8D31B27-92C4-5CBC-E2E1-48A67726E6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340769"/>
            <a:ext cx="5915025" cy="2356556"/>
          </a:xfrm>
        </p:spPr>
        <p:txBody>
          <a:bodyPr>
            <a:normAutofit/>
          </a:bodyPr>
          <a:lstStyle/>
          <a:p>
            <a:pPr algn="ctr"/>
            <a:r>
              <a:rPr lang="it-IT" sz="4400" b="1" dirty="0">
                <a:solidFill>
                  <a:srgbClr val="644C00"/>
                </a:solidFill>
              </a:rPr>
              <a:t>Opera n. 31</a:t>
            </a:r>
            <a:endParaRPr lang="it-IT" sz="4400" dirty="0">
              <a:solidFill>
                <a:srgbClr val="644C00"/>
              </a:solidFill>
            </a:endParaRPr>
          </a:p>
        </p:txBody>
      </p:sp>
      <p:pic>
        <p:nvPicPr>
          <p:cNvPr id="5" name="Segnaposto contenuto 4">
            <a:extLst>
              <a:ext uri="{FF2B5EF4-FFF2-40B4-BE49-F238E27FC236}">
                <a16:creationId xmlns:a16="http://schemas.microsoft.com/office/drawing/2014/main" id="{E6ADBAF6-BB51-9A8E-C1B0-5E0B0CC673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346" y="2506007"/>
            <a:ext cx="5837238" cy="7383070"/>
          </a:xfrm>
        </p:spPr>
      </p:pic>
    </p:spTree>
    <p:extLst>
      <p:ext uri="{BB962C8B-B14F-4D97-AF65-F5344CB8AC3E}">
        <p14:creationId xmlns:p14="http://schemas.microsoft.com/office/powerpoint/2010/main" val="57289316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EB8C70E5-48CA-1A41-A223-55FD68BE83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351394"/>
            <a:ext cx="5915025" cy="2356556"/>
          </a:xfrm>
        </p:spPr>
        <p:txBody>
          <a:bodyPr>
            <a:normAutofit/>
          </a:bodyPr>
          <a:lstStyle/>
          <a:p>
            <a:pPr algn="ctr"/>
            <a:r>
              <a:rPr lang="it-IT" sz="4400" b="1" dirty="0">
                <a:solidFill>
                  <a:srgbClr val="7030A0"/>
                </a:solidFill>
              </a:rPr>
              <a:t>Opera n. 32</a:t>
            </a:r>
            <a:endParaRPr lang="it-IT" sz="4400" dirty="0">
              <a:solidFill>
                <a:srgbClr val="7030A0"/>
              </a:solidFill>
            </a:endParaRPr>
          </a:p>
        </p:txBody>
      </p:sp>
      <p:pic>
        <p:nvPicPr>
          <p:cNvPr id="5" name="Segnaposto contenuto 4">
            <a:extLst>
              <a:ext uri="{FF2B5EF4-FFF2-40B4-BE49-F238E27FC236}">
                <a16:creationId xmlns:a16="http://schemas.microsoft.com/office/drawing/2014/main" id="{19D15ECB-BA9E-0598-D85E-242A919F3E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346" y="2509795"/>
            <a:ext cx="5837238" cy="7782986"/>
          </a:xfrm>
        </p:spPr>
      </p:pic>
    </p:spTree>
    <p:extLst>
      <p:ext uri="{BB962C8B-B14F-4D97-AF65-F5344CB8AC3E}">
        <p14:creationId xmlns:p14="http://schemas.microsoft.com/office/powerpoint/2010/main" val="240814486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2322D44-36FD-EE1C-447A-542D58DB74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351394"/>
            <a:ext cx="5915025" cy="2356556"/>
          </a:xfrm>
        </p:spPr>
        <p:txBody>
          <a:bodyPr>
            <a:normAutofit/>
          </a:bodyPr>
          <a:lstStyle/>
          <a:p>
            <a:pPr algn="ctr"/>
            <a:r>
              <a:rPr lang="it-IT" sz="4400" b="1" dirty="0">
                <a:solidFill>
                  <a:srgbClr val="CC9900"/>
                </a:solidFill>
              </a:rPr>
              <a:t>Opera n. 33</a:t>
            </a:r>
            <a:endParaRPr lang="it-IT" sz="4400" dirty="0">
              <a:solidFill>
                <a:srgbClr val="CC9900"/>
              </a:solidFill>
            </a:endParaRPr>
          </a:p>
        </p:txBody>
      </p:sp>
      <p:pic>
        <p:nvPicPr>
          <p:cNvPr id="5" name="Segnaposto contenuto 4">
            <a:extLst>
              <a:ext uri="{FF2B5EF4-FFF2-40B4-BE49-F238E27FC236}">
                <a16:creationId xmlns:a16="http://schemas.microsoft.com/office/drawing/2014/main" id="{88F18F94-1CEA-43E1-C614-8CFDBB19F6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346" y="2505932"/>
            <a:ext cx="5837238" cy="7782986"/>
          </a:xfrm>
        </p:spPr>
      </p:pic>
    </p:spTree>
    <p:extLst>
      <p:ext uri="{BB962C8B-B14F-4D97-AF65-F5344CB8AC3E}">
        <p14:creationId xmlns:p14="http://schemas.microsoft.com/office/powerpoint/2010/main" val="174507158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D784DDC-EB97-5A94-7E3A-A2734D6068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351398"/>
            <a:ext cx="5915025" cy="2356556"/>
          </a:xfrm>
        </p:spPr>
        <p:txBody>
          <a:bodyPr>
            <a:normAutofit/>
          </a:bodyPr>
          <a:lstStyle/>
          <a:p>
            <a:pPr algn="ctr"/>
            <a:r>
              <a:rPr lang="it-IT" sz="4400" b="1" dirty="0">
                <a:solidFill>
                  <a:schemeClr val="accent2">
                    <a:lumMod val="75000"/>
                  </a:schemeClr>
                </a:solidFill>
              </a:rPr>
              <a:t>Opera n. 34</a:t>
            </a:r>
            <a:endParaRPr lang="it-IT" sz="44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5" name="Segnaposto contenuto 4">
            <a:extLst>
              <a:ext uri="{FF2B5EF4-FFF2-40B4-BE49-F238E27FC236}">
                <a16:creationId xmlns:a16="http://schemas.microsoft.com/office/drawing/2014/main" id="{D85118B2-BFDC-3F8D-3770-4F5F7364DD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589" y="2484773"/>
            <a:ext cx="5777994" cy="7703993"/>
          </a:xfrm>
        </p:spPr>
      </p:pic>
    </p:spTree>
    <p:extLst>
      <p:ext uri="{BB962C8B-B14F-4D97-AF65-F5344CB8AC3E}">
        <p14:creationId xmlns:p14="http://schemas.microsoft.com/office/powerpoint/2010/main" val="266303210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091B8BC-1D68-C7CC-ED67-C23C9BDD9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362031"/>
            <a:ext cx="5915025" cy="2356556"/>
          </a:xfrm>
        </p:spPr>
        <p:txBody>
          <a:bodyPr>
            <a:normAutofit/>
          </a:bodyPr>
          <a:lstStyle/>
          <a:p>
            <a:pPr algn="ctr"/>
            <a:r>
              <a:rPr lang="it-IT" sz="4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Opera n. 35</a:t>
            </a:r>
            <a:endParaRPr lang="it-IT" sz="4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5" name="Segnaposto contenuto 4">
            <a:extLst>
              <a:ext uri="{FF2B5EF4-FFF2-40B4-BE49-F238E27FC236}">
                <a16:creationId xmlns:a16="http://schemas.microsoft.com/office/drawing/2014/main" id="{B54FDF97-F992-9707-4890-8E18D43933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417" y="2502470"/>
            <a:ext cx="5837238" cy="7782986"/>
          </a:xfrm>
        </p:spPr>
      </p:pic>
    </p:spTree>
    <p:extLst>
      <p:ext uri="{BB962C8B-B14F-4D97-AF65-F5344CB8AC3E}">
        <p14:creationId xmlns:p14="http://schemas.microsoft.com/office/powerpoint/2010/main" val="154235966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98</TotalTime>
  <Words>149</Words>
  <Application>Microsoft Office PowerPoint</Application>
  <PresentationFormat>Widescreen</PresentationFormat>
  <Paragraphs>36</Paragraphs>
  <Slides>36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36</vt:i4>
      </vt:variant>
    </vt:vector>
  </HeadingPairs>
  <TitlesOfParts>
    <vt:vector size="40" baseType="lpstr">
      <vt:lpstr>Arial</vt:lpstr>
      <vt:lpstr>Calibri</vt:lpstr>
      <vt:lpstr>Calibri Light</vt:lpstr>
      <vt:lpstr>Tema di Office</vt:lpstr>
      <vt:lpstr>Desio - Spazio Stendhal 11 settembre  ore 18.30</vt:lpstr>
      <vt:lpstr>Opera n. 1</vt:lpstr>
      <vt:lpstr>Opera n. 2</vt:lpstr>
      <vt:lpstr>Opera n. 3</vt:lpstr>
      <vt:lpstr>Opera n. 4</vt:lpstr>
      <vt:lpstr>Opera n. 5</vt:lpstr>
      <vt:lpstr>Opera n. 6</vt:lpstr>
      <vt:lpstr>Opera n. 7</vt:lpstr>
      <vt:lpstr>Opera n. 8</vt:lpstr>
      <vt:lpstr>Opera n. 9</vt:lpstr>
      <vt:lpstr>Opera n. 10</vt:lpstr>
      <vt:lpstr>Opera n. 11</vt:lpstr>
      <vt:lpstr>Opera n. 12</vt:lpstr>
      <vt:lpstr>Opera n. 13</vt:lpstr>
      <vt:lpstr>Opera n. 14</vt:lpstr>
      <vt:lpstr>Opera n. 15</vt:lpstr>
      <vt:lpstr>Opera n. 16</vt:lpstr>
      <vt:lpstr>Opera n. 17</vt:lpstr>
      <vt:lpstr>Opera n. 18</vt:lpstr>
      <vt:lpstr>Opera n. 19</vt:lpstr>
      <vt:lpstr>Opera n. 20</vt:lpstr>
      <vt:lpstr>Opera n. 21</vt:lpstr>
      <vt:lpstr>Opera n. 22</vt:lpstr>
      <vt:lpstr>Opera n. 23</vt:lpstr>
      <vt:lpstr>Opera n. 24</vt:lpstr>
      <vt:lpstr>Opera n. 25</vt:lpstr>
      <vt:lpstr>Opera n. 26</vt:lpstr>
      <vt:lpstr>Opera n. 27</vt:lpstr>
      <vt:lpstr>Opera n. 28</vt:lpstr>
      <vt:lpstr>Opera n. 29</vt:lpstr>
      <vt:lpstr>Opera n. 30</vt:lpstr>
      <vt:lpstr>Opera n. 31</vt:lpstr>
      <vt:lpstr>Opera n. 32</vt:lpstr>
      <vt:lpstr>Opera n. 33</vt:lpstr>
      <vt:lpstr>Opera n. 34</vt:lpstr>
      <vt:lpstr>Opera n. 35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Irene Cicciò</dc:creator>
  <cp:lastModifiedBy>Irene Cicciò</cp:lastModifiedBy>
  <cp:revision>10</cp:revision>
  <dcterms:created xsi:type="dcterms:W3CDTF">2026-09-05T15:01:34Z</dcterms:created>
  <dcterms:modified xsi:type="dcterms:W3CDTF">2026-09-08T10:21:30Z</dcterms:modified>
</cp:coreProperties>
</file>