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81"/>
  </p:normalViewPr>
  <p:slideViewPr>
    <p:cSldViewPr snapToGrid="0">
      <p:cViewPr varScale="1">
        <p:scale>
          <a:sx n="74" d="100"/>
          <a:sy n="74" d="100"/>
        </p:scale>
        <p:origin x="30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28/04/2026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53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28/04/2026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50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28/04/2026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14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28/04/2026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99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28/04/2026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2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28/04/2026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95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28/04/2026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47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28/04/2026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14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28/04/2026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64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28/04/2026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94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6AE9-92DD-2549-A1F1-996BD5372CC8}" type="datetimeFigureOut">
              <a:rPr lang="it-IT" smtClean="0"/>
              <a:t>28/04/2026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34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16AE9-92DD-2549-A1F1-996BD5372CC8}" type="datetimeFigureOut">
              <a:rPr lang="it-IT" smtClean="0"/>
              <a:t>28/04/2026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86DE-76C9-A540-AA5A-1F22334CDF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68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une.calendasco.pc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protocollo@comune.calendasco.pc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5FF5FE1-7037-6118-99CF-6FE5F75CB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" y="0"/>
            <a:ext cx="7557911" cy="10694310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E15C4E9-ADD1-0348-FC8E-04D5FB046D69}"/>
              </a:ext>
            </a:extLst>
          </p:cNvPr>
          <p:cNvSpPr txBox="1"/>
          <p:nvPr/>
        </p:nvSpPr>
        <p:spPr>
          <a:xfrm>
            <a:off x="180574" y="8291546"/>
            <a:ext cx="722477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genitori in possesso dei requisiti e residenti nel Comune di Calendasco potranno presentare la domanda dal 03/06/2026 al 03/07/2026 presso gli uffici comunali. Sulla base delle richieste pervenute verrà formulata una graduatoria distrettuale dal comune capo-fila secondo il valore ISEE e fino ad esaurimento del budget disponibile. I minori certificati L104/92 avranno priorità e non sarà necessario l’ISEE. L’avviso pubblico, l’elenco dei centri estivi </a:t>
            </a:r>
            <a:r>
              <a:rPr lang="it-IT" sz="11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adereti</a:t>
            </a:r>
            <a:r>
              <a:rPr lang="it-IT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 tutte le informazioni saranno disponibili sul sito comunale  </a:t>
            </a:r>
            <a:r>
              <a:rPr lang="it-IT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www.comune.calendasco.pc.it</a:t>
            </a:r>
            <a:r>
              <a:rPr lang="it-IT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</a:p>
          <a:p>
            <a:pPr algn="just"/>
            <a:r>
              <a:rPr lang="it-IT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 informazioni è possibile contattare gli uffici al numero 0523-772722</a:t>
            </a:r>
          </a:p>
          <a:p>
            <a:pPr algn="just"/>
            <a:r>
              <a:rPr lang="it-IT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e-mail   </a:t>
            </a:r>
            <a:r>
              <a:rPr lang="it-IT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protocollo@comune.calendasco.pc.it</a:t>
            </a:r>
            <a:r>
              <a:rPr lang="it-IT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7D3218A-D1BE-5C42-8997-39EDDD860B65}"/>
              </a:ext>
            </a:extLst>
          </p:cNvPr>
          <p:cNvSpPr txBox="1"/>
          <p:nvPr/>
        </p:nvSpPr>
        <p:spPr>
          <a:xfrm>
            <a:off x="4189413" y="9891595"/>
            <a:ext cx="1361381" cy="62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727" dirty="0"/>
          </a:p>
          <a:p>
            <a:endParaRPr lang="it-IT" sz="1727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DBEB166-5DCE-79EB-FCD7-9A72BBE3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517" y="9748838"/>
            <a:ext cx="8191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455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</TotalTime>
  <Words>109</Words>
  <Application>Microsoft Office PowerPoint</Application>
  <PresentationFormat>Personalizzato</PresentationFormat>
  <Paragraphs>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Lato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 Monte Andrea</dc:creator>
  <cp:lastModifiedBy>Ufficio Protocollo Comune di Calendasco</cp:lastModifiedBy>
  <cp:revision>7</cp:revision>
  <cp:lastPrinted>2026-04-28T10:37:28Z</cp:lastPrinted>
  <dcterms:created xsi:type="dcterms:W3CDTF">2026-03-17T14:58:32Z</dcterms:created>
  <dcterms:modified xsi:type="dcterms:W3CDTF">2026-04-28T10:42:54Z</dcterms:modified>
</cp:coreProperties>
</file>